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3" r:id="rId3"/>
    <p:sldId id="258" r:id="rId4"/>
    <p:sldId id="264" r:id="rId5"/>
    <p:sldId id="262" r:id="rId6"/>
    <p:sldId id="257" r:id="rId7"/>
    <p:sldId id="265" r:id="rId8"/>
    <p:sldId id="270" r:id="rId9"/>
    <p:sldId id="271" r:id="rId10"/>
    <p:sldId id="260" r:id="rId11"/>
    <p:sldId id="261" r:id="rId12"/>
    <p:sldId id="25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83" d="100"/>
          <a:sy n="83" d="100"/>
        </p:scale>
        <p:origin x="-67" y="-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20.svg"/><Relationship Id="rId1" Type="http://schemas.openxmlformats.org/officeDocument/2006/relationships/image" Target="../media/image13.png"/><Relationship Id="rId6" Type="http://schemas.openxmlformats.org/officeDocument/2006/relationships/image" Target="../media/image24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20.svg"/><Relationship Id="rId1" Type="http://schemas.openxmlformats.org/officeDocument/2006/relationships/image" Target="../media/image13.png"/><Relationship Id="rId6" Type="http://schemas.openxmlformats.org/officeDocument/2006/relationships/image" Target="../media/image24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0BDC36-8DE5-4E08-824D-2EE5BFDF6E4B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42462578-96E4-438C-9CE6-74A9E093093B}">
      <dgm:prSet phldrT="[Text]"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Communication</a:t>
          </a:r>
          <a:endParaRPr lang="en-CA" b="0">
            <a:latin typeface="Georgia" panose="02040502050405020303" pitchFamily="18" charset="0"/>
          </a:endParaRPr>
        </a:p>
      </dgm:t>
    </dgm:pt>
    <dgm:pt modelId="{2C9DE072-9581-4E67-AADB-3913C83E77DF}" type="parTrans" cxnId="{FA139A4E-B597-4EAF-903A-4669E2D5B699}">
      <dgm:prSet/>
      <dgm:spPr/>
      <dgm:t>
        <a:bodyPr/>
        <a:lstStyle/>
        <a:p>
          <a:endParaRPr lang="en-CA" sz="1400" b="0">
            <a:latin typeface="Georgia" panose="02040502050405020303" pitchFamily="18" charset="0"/>
          </a:endParaRPr>
        </a:p>
      </dgm:t>
    </dgm:pt>
    <dgm:pt modelId="{74EB434B-9318-4953-B5D5-F49C0164C13D}" type="sibTrans" cxnId="{FA139A4E-B597-4EAF-903A-4669E2D5B699}">
      <dgm:prSet/>
      <dgm:spPr/>
      <dgm:t>
        <a:bodyPr/>
        <a:lstStyle/>
        <a:p>
          <a:endParaRPr lang="en-CA" b="0">
            <a:latin typeface="Georgia" panose="02040502050405020303" pitchFamily="18" charset="0"/>
          </a:endParaRPr>
        </a:p>
      </dgm:t>
    </dgm:pt>
    <dgm:pt modelId="{8DF61FAB-85E0-47A1-A0AE-2104FF657B7B}">
      <dgm:prSet phldrT="[Text]"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Planning</a:t>
          </a:r>
          <a:endParaRPr lang="en-CA" b="0">
            <a:latin typeface="Georgia" panose="02040502050405020303" pitchFamily="18" charset="0"/>
          </a:endParaRPr>
        </a:p>
      </dgm:t>
    </dgm:pt>
    <dgm:pt modelId="{81F961F1-91C0-4189-B9CA-9DF1FD76C18E}" type="parTrans" cxnId="{2F8873FD-C4BD-4BD3-BBDD-4D00A3F9DBFC}">
      <dgm:prSet/>
      <dgm:spPr/>
      <dgm:t>
        <a:bodyPr/>
        <a:lstStyle/>
        <a:p>
          <a:endParaRPr lang="en-CA" sz="1400" b="0">
            <a:latin typeface="Georgia" panose="02040502050405020303" pitchFamily="18" charset="0"/>
          </a:endParaRPr>
        </a:p>
      </dgm:t>
    </dgm:pt>
    <dgm:pt modelId="{974E27C7-ED74-4A56-B604-1C6B47584EBC}" type="sibTrans" cxnId="{2F8873FD-C4BD-4BD3-BBDD-4D00A3F9DBFC}">
      <dgm:prSet/>
      <dgm:spPr/>
      <dgm:t>
        <a:bodyPr/>
        <a:lstStyle/>
        <a:p>
          <a:endParaRPr lang="en-CA" b="0">
            <a:latin typeface="Georgia" panose="02040502050405020303" pitchFamily="18" charset="0"/>
          </a:endParaRPr>
        </a:p>
      </dgm:t>
    </dgm:pt>
    <dgm:pt modelId="{01C06CCE-DFC2-4726-9ED8-8B13825E0C92}">
      <dgm:prSet phldrT="[Text]"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Modeling</a:t>
          </a:r>
          <a:endParaRPr lang="en-CA" b="0">
            <a:latin typeface="Georgia" panose="02040502050405020303" pitchFamily="18" charset="0"/>
          </a:endParaRPr>
        </a:p>
      </dgm:t>
    </dgm:pt>
    <dgm:pt modelId="{CAD60A79-5B90-4284-9E69-07ED7AA08840}" type="parTrans" cxnId="{4FDD2ABB-6E74-459B-92C6-986F434553AD}">
      <dgm:prSet/>
      <dgm:spPr/>
      <dgm:t>
        <a:bodyPr/>
        <a:lstStyle/>
        <a:p>
          <a:endParaRPr lang="en-CA" sz="1400" b="0">
            <a:latin typeface="Georgia" panose="02040502050405020303" pitchFamily="18" charset="0"/>
          </a:endParaRPr>
        </a:p>
      </dgm:t>
    </dgm:pt>
    <dgm:pt modelId="{E832D700-735A-4D97-A189-A4AA990F9656}" type="sibTrans" cxnId="{4FDD2ABB-6E74-459B-92C6-986F434553AD}">
      <dgm:prSet/>
      <dgm:spPr/>
      <dgm:t>
        <a:bodyPr/>
        <a:lstStyle/>
        <a:p>
          <a:endParaRPr lang="en-CA" b="0">
            <a:latin typeface="Georgia" panose="02040502050405020303" pitchFamily="18" charset="0"/>
          </a:endParaRPr>
        </a:p>
      </dgm:t>
    </dgm:pt>
    <dgm:pt modelId="{2B64C19B-2D82-4F0E-BC4A-1D7AFBFE7620}">
      <dgm:prSet phldrT="[Text]"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Construction</a:t>
          </a:r>
          <a:endParaRPr lang="en-CA" b="0">
            <a:latin typeface="Georgia" panose="02040502050405020303" pitchFamily="18" charset="0"/>
          </a:endParaRPr>
        </a:p>
      </dgm:t>
    </dgm:pt>
    <dgm:pt modelId="{E221DA1B-2974-4ACA-B085-1774A378FC4F}" type="parTrans" cxnId="{A61E76A5-C5AC-413F-9560-AC3DEC85CAFE}">
      <dgm:prSet/>
      <dgm:spPr/>
      <dgm:t>
        <a:bodyPr/>
        <a:lstStyle/>
        <a:p>
          <a:endParaRPr lang="en-CA" sz="1400" b="0">
            <a:latin typeface="Georgia" panose="02040502050405020303" pitchFamily="18" charset="0"/>
          </a:endParaRPr>
        </a:p>
      </dgm:t>
    </dgm:pt>
    <dgm:pt modelId="{419113D8-1CFF-41AC-B565-71A94D547302}" type="sibTrans" cxnId="{A61E76A5-C5AC-413F-9560-AC3DEC85CAFE}">
      <dgm:prSet/>
      <dgm:spPr/>
      <dgm:t>
        <a:bodyPr/>
        <a:lstStyle/>
        <a:p>
          <a:endParaRPr lang="en-CA" b="0">
            <a:latin typeface="Georgia" panose="02040502050405020303" pitchFamily="18" charset="0"/>
          </a:endParaRPr>
        </a:p>
      </dgm:t>
    </dgm:pt>
    <dgm:pt modelId="{079BC57A-1CEC-47E9-B70C-474595F01142}">
      <dgm:prSet phldrT="[Text]"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Deployment</a:t>
          </a:r>
        </a:p>
      </dgm:t>
    </dgm:pt>
    <dgm:pt modelId="{A7E86DCC-F8FD-4C47-871F-1DDC69B5B39C}" type="parTrans" cxnId="{46C339D6-D65E-4D4E-AF2D-80F2F04A082F}">
      <dgm:prSet/>
      <dgm:spPr/>
      <dgm:t>
        <a:bodyPr/>
        <a:lstStyle/>
        <a:p>
          <a:endParaRPr lang="en-CA" sz="1400" b="0">
            <a:latin typeface="Georgia" panose="02040502050405020303" pitchFamily="18" charset="0"/>
          </a:endParaRPr>
        </a:p>
      </dgm:t>
    </dgm:pt>
    <dgm:pt modelId="{3A378D03-7452-4936-95BF-7015C1D43C3A}" type="sibTrans" cxnId="{46C339D6-D65E-4D4E-AF2D-80F2F04A082F}">
      <dgm:prSet/>
      <dgm:spPr/>
      <dgm:t>
        <a:bodyPr/>
        <a:lstStyle/>
        <a:p>
          <a:endParaRPr lang="en-CA" b="0">
            <a:latin typeface="Georgia" panose="02040502050405020303" pitchFamily="18" charset="0"/>
          </a:endParaRPr>
        </a:p>
      </dgm:t>
    </dgm:pt>
    <dgm:pt modelId="{2F8C68CB-8B10-4079-9448-4B51868ED334}" type="pres">
      <dgm:prSet presAssocID="{F70BDC36-8DE5-4E08-824D-2EE5BFDF6E4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3A4B594-63B3-483B-BF08-31D7ACA50AD4}" type="pres">
      <dgm:prSet presAssocID="{42462578-96E4-438C-9CE6-74A9E093093B}" presName="dummy" presStyleCnt="0"/>
      <dgm:spPr/>
    </dgm:pt>
    <dgm:pt modelId="{058F02D0-06CA-4F59-9D1F-D89217F313F1}" type="pres">
      <dgm:prSet presAssocID="{42462578-96E4-438C-9CE6-74A9E093093B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0D51218-53C2-4F8E-A65E-349FD0E0EDCF}" type="pres">
      <dgm:prSet presAssocID="{74EB434B-9318-4953-B5D5-F49C0164C13D}" presName="sibTrans" presStyleLbl="node1" presStyleIdx="0" presStyleCnt="5"/>
      <dgm:spPr/>
      <dgm:t>
        <a:bodyPr/>
        <a:lstStyle/>
        <a:p>
          <a:endParaRPr lang="en-IN"/>
        </a:p>
      </dgm:t>
    </dgm:pt>
    <dgm:pt modelId="{F6F79D29-2DB9-44D8-99D7-DD65BC17DCA5}" type="pres">
      <dgm:prSet presAssocID="{8DF61FAB-85E0-47A1-A0AE-2104FF657B7B}" presName="dummy" presStyleCnt="0"/>
      <dgm:spPr/>
    </dgm:pt>
    <dgm:pt modelId="{97105957-E411-4905-AF56-666F1A505D1D}" type="pres">
      <dgm:prSet presAssocID="{8DF61FAB-85E0-47A1-A0AE-2104FF657B7B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997260E-A76B-4DC6-BA4E-94EC88949D74}" type="pres">
      <dgm:prSet presAssocID="{974E27C7-ED74-4A56-B604-1C6B47584EBC}" presName="sibTrans" presStyleLbl="node1" presStyleIdx="1" presStyleCnt="5"/>
      <dgm:spPr/>
      <dgm:t>
        <a:bodyPr/>
        <a:lstStyle/>
        <a:p>
          <a:endParaRPr lang="en-IN"/>
        </a:p>
      </dgm:t>
    </dgm:pt>
    <dgm:pt modelId="{24266403-A39D-4180-A2B2-4B9414307D3B}" type="pres">
      <dgm:prSet presAssocID="{01C06CCE-DFC2-4726-9ED8-8B13825E0C92}" presName="dummy" presStyleCnt="0"/>
      <dgm:spPr/>
    </dgm:pt>
    <dgm:pt modelId="{70AD51D1-8CA8-4511-8FF0-F804AD95F65A}" type="pres">
      <dgm:prSet presAssocID="{01C06CCE-DFC2-4726-9ED8-8B13825E0C92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8459B2C-7E75-408E-81FB-2DB8606B4E9D}" type="pres">
      <dgm:prSet presAssocID="{E832D700-735A-4D97-A189-A4AA990F9656}" presName="sibTrans" presStyleLbl="node1" presStyleIdx="2" presStyleCnt="5"/>
      <dgm:spPr/>
      <dgm:t>
        <a:bodyPr/>
        <a:lstStyle/>
        <a:p>
          <a:endParaRPr lang="en-IN"/>
        </a:p>
      </dgm:t>
    </dgm:pt>
    <dgm:pt modelId="{2C50BD5C-7F3B-4B02-BAA7-EAFEE08C70F0}" type="pres">
      <dgm:prSet presAssocID="{2B64C19B-2D82-4F0E-BC4A-1D7AFBFE7620}" presName="dummy" presStyleCnt="0"/>
      <dgm:spPr/>
    </dgm:pt>
    <dgm:pt modelId="{ACCA564A-78C5-43BC-826F-7F1D89B09274}" type="pres">
      <dgm:prSet presAssocID="{2B64C19B-2D82-4F0E-BC4A-1D7AFBFE7620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F0EA4D6-5436-494E-9F7F-48FE67ABEAE0}" type="pres">
      <dgm:prSet presAssocID="{419113D8-1CFF-41AC-B565-71A94D547302}" presName="sibTrans" presStyleLbl="node1" presStyleIdx="3" presStyleCnt="5"/>
      <dgm:spPr/>
      <dgm:t>
        <a:bodyPr/>
        <a:lstStyle/>
        <a:p>
          <a:endParaRPr lang="en-IN"/>
        </a:p>
      </dgm:t>
    </dgm:pt>
    <dgm:pt modelId="{51C56C61-1A20-4326-960F-81F67360ACFD}" type="pres">
      <dgm:prSet presAssocID="{079BC57A-1CEC-47E9-B70C-474595F01142}" presName="dummy" presStyleCnt="0"/>
      <dgm:spPr/>
    </dgm:pt>
    <dgm:pt modelId="{1DC1E83E-7392-4518-A373-771ED4734C8E}" type="pres">
      <dgm:prSet presAssocID="{079BC57A-1CEC-47E9-B70C-474595F01142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6F75476-D670-4132-B248-998403490E8D}" type="pres">
      <dgm:prSet presAssocID="{3A378D03-7452-4936-95BF-7015C1D43C3A}" presName="sibTrans" presStyleLbl="node1" presStyleIdx="4" presStyleCnt="5"/>
      <dgm:spPr/>
      <dgm:t>
        <a:bodyPr/>
        <a:lstStyle/>
        <a:p>
          <a:endParaRPr lang="en-IN"/>
        </a:p>
      </dgm:t>
    </dgm:pt>
  </dgm:ptLst>
  <dgm:cxnLst>
    <dgm:cxn modelId="{594C143F-EDFE-490B-B9EA-21B57FE34E0A}" type="presOf" srcId="{2B64C19B-2D82-4F0E-BC4A-1D7AFBFE7620}" destId="{ACCA564A-78C5-43BC-826F-7F1D89B09274}" srcOrd="0" destOrd="0" presId="urn:microsoft.com/office/officeart/2005/8/layout/cycle1"/>
    <dgm:cxn modelId="{ACB7EAFF-F3A3-42DE-B651-D35E0663AAB5}" type="presOf" srcId="{42462578-96E4-438C-9CE6-74A9E093093B}" destId="{058F02D0-06CA-4F59-9D1F-D89217F313F1}" srcOrd="0" destOrd="0" presId="urn:microsoft.com/office/officeart/2005/8/layout/cycle1"/>
    <dgm:cxn modelId="{D6CE8A36-D806-45DE-91AE-3D718DCD07DA}" type="presOf" srcId="{01C06CCE-DFC2-4726-9ED8-8B13825E0C92}" destId="{70AD51D1-8CA8-4511-8FF0-F804AD95F65A}" srcOrd="0" destOrd="0" presId="urn:microsoft.com/office/officeart/2005/8/layout/cycle1"/>
    <dgm:cxn modelId="{D7D69C44-B26D-4933-997C-272A353B47F6}" type="presOf" srcId="{974E27C7-ED74-4A56-B604-1C6B47584EBC}" destId="{3997260E-A76B-4DC6-BA4E-94EC88949D74}" srcOrd="0" destOrd="0" presId="urn:microsoft.com/office/officeart/2005/8/layout/cycle1"/>
    <dgm:cxn modelId="{4FDD2ABB-6E74-459B-92C6-986F434553AD}" srcId="{F70BDC36-8DE5-4E08-824D-2EE5BFDF6E4B}" destId="{01C06CCE-DFC2-4726-9ED8-8B13825E0C92}" srcOrd="2" destOrd="0" parTransId="{CAD60A79-5B90-4284-9E69-07ED7AA08840}" sibTransId="{E832D700-735A-4D97-A189-A4AA990F9656}"/>
    <dgm:cxn modelId="{582BC1F1-C88F-46E0-850C-DA63F94801FA}" type="presOf" srcId="{E832D700-735A-4D97-A189-A4AA990F9656}" destId="{C8459B2C-7E75-408E-81FB-2DB8606B4E9D}" srcOrd="0" destOrd="0" presId="urn:microsoft.com/office/officeart/2005/8/layout/cycle1"/>
    <dgm:cxn modelId="{A61E76A5-C5AC-413F-9560-AC3DEC85CAFE}" srcId="{F70BDC36-8DE5-4E08-824D-2EE5BFDF6E4B}" destId="{2B64C19B-2D82-4F0E-BC4A-1D7AFBFE7620}" srcOrd="3" destOrd="0" parTransId="{E221DA1B-2974-4ACA-B085-1774A378FC4F}" sibTransId="{419113D8-1CFF-41AC-B565-71A94D547302}"/>
    <dgm:cxn modelId="{B365C5BF-D4D4-4D35-96F7-7502EDE7CEC5}" type="presOf" srcId="{F70BDC36-8DE5-4E08-824D-2EE5BFDF6E4B}" destId="{2F8C68CB-8B10-4079-9448-4B51868ED334}" srcOrd="0" destOrd="0" presId="urn:microsoft.com/office/officeart/2005/8/layout/cycle1"/>
    <dgm:cxn modelId="{F2A5C056-992C-4C18-9232-F0352FD806B4}" type="presOf" srcId="{8DF61FAB-85E0-47A1-A0AE-2104FF657B7B}" destId="{97105957-E411-4905-AF56-666F1A505D1D}" srcOrd="0" destOrd="0" presId="urn:microsoft.com/office/officeart/2005/8/layout/cycle1"/>
    <dgm:cxn modelId="{77244134-A726-47D4-BBBD-3176F80C63D6}" type="presOf" srcId="{74EB434B-9318-4953-B5D5-F49C0164C13D}" destId="{90D51218-53C2-4F8E-A65E-349FD0E0EDCF}" srcOrd="0" destOrd="0" presId="urn:microsoft.com/office/officeart/2005/8/layout/cycle1"/>
    <dgm:cxn modelId="{2F8873FD-C4BD-4BD3-BBDD-4D00A3F9DBFC}" srcId="{F70BDC36-8DE5-4E08-824D-2EE5BFDF6E4B}" destId="{8DF61FAB-85E0-47A1-A0AE-2104FF657B7B}" srcOrd="1" destOrd="0" parTransId="{81F961F1-91C0-4189-B9CA-9DF1FD76C18E}" sibTransId="{974E27C7-ED74-4A56-B604-1C6B47584EBC}"/>
    <dgm:cxn modelId="{46C339D6-D65E-4D4E-AF2D-80F2F04A082F}" srcId="{F70BDC36-8DE5-4E08-824D-2EE5BFDF6E4B}" destId="{079BC57A-1CEC-47E9-B70C-474595F01142}" srcOrd="4" destOrd="0" parTransId="{A7E86DCC-F8FD-4C47-871F-1DDC69B5B39C}" sibTransId="{3A378D03-7452-4936-95BF-7015C1D43C3A}"/>
    <dgm:cxn modelId="{66DEF5C0-D263-41F7-B38C-AEC57F18F0E6}" type="presOf" srcId="{3A378D03-7452-4936-95BF-7015C1D43C3A}" destId="{46F75476-D670-4132-B248-998403490E8D}" srcOrd="0" destOrd="0" presId="urn:microsoft.com/office/officeart/2005/8/layout/cycle1"/>
    <dgm:cxn modelId="{43C9CB7F-8E5B-4051-9F3E-C464C0ABF675}" type="presOf" srcId="{419113D8-1CFF-41AC-B565-71A94D547302}" destId="{0F0EA4D6-5436-494E-9F7F-48FE67ABEAE0}" srcOrd="0" destOrd="0" presId="urn:microsoft.com/office/officeart/2005/8/layout/cycle1"/>
    <dgm:cxn modelId="{88DA08B7-5A0A-4E7C-A429-F535B8D5B2CD}" type="presOf" srcId="{079BC57A-1CEC-47E9-B70C-474595F01142}" destId="{1DC1E83E-7392-4518-A373-771ED4734C8E}" srcOrd="0" destOrd="0" presId="urn:microsoft.com/office/officeart/2005/8/layout/cycle1"/>
    <dgm:cxn modelId="{FA139A4E-B597-4EAF-903A-4669E2D5B699}" srcId="{F70BDC36-8DE5-4E08-824D-2EE5BFDF6E4B}" destId="{42462578-96E4-438C-9CE6-74A9E093093B}" srcOrd="0" destOrd="0" parTransId="{2C9DE072-9581-4E67-AADB-3913C83E77DF}" sibTransId="{74EB434B-9318-4953-B5D5-F49C0164C13D}"/>
    <dgm:cxn modelId="{989C9B01-6513-4A39-A5D2-6259CBF90E09}" type="presParOf" srcId="{2F8C68CB-8B10-4079-9448-4B51868ED334}" destId="{93A4B594-63B3-483B-BF08-31D7ACA50AD4}" srcOrd="0" destOrd="0" presId="urn:microsoft.com/office/officeart/2005/8/layout/cycle1"/>
    <dgm:cxn modelId="{342B52A2-05EC-4CE9-B6A5-C775C484887C}" type="presParOf" srcId="{2F8C68CB-8B10-4079-9448-4B51868ED334}" destId="{058F02D0-06CA-4F59-9D1F-D89217F313F1}" srcOrd="1" destOrd="0" presId="urn:microsoft.com/office/officeart/2005/8/layout/cycle1"/>
    <dgm:cxn modelId="{C6226C90-BAC3-47E3-95D4-8FF5FE9110C2}" type="presParOf" srcId="{2F8C68CB-8B10-4079-9448-4B51868ED334}" destId="{90D51218-53C2-4F8E-A65E-349FD0E0EDCF}" srcOrd="2" destOrd="0" presId="urn:microsoft.com/office/officeart/2005/8/layout/cycle1"/>
    <dgm:cxn modelId="{426D38FA-B9E0-4849-ACED-E7911FB3C2BA}" type="presParOf" srcId="{2F8C68CB-8B10-4079-9448-4B51868ED334}" destId="{F6F79D29-2DB9-44D8-99D7-DD65BC17DCA5}" srcOrd="3" destOrd="0" presId="urn:microsoft.com/office/officeart/2005/8/layout/cycle1"/>
    <dgm:cxn modelId="{1FCD2686-6BBC-44F7-B972-9B20CB94273C}" type="presParOf" srcId="{2F8C68CB-8B10-4079-9448-4B51868ED334}" destId="{97105957-E411-4905-AF56-666F1A505D1D}" srcOrd="4" destOrd="0" presId="urn:microsoft.com/office/officeart/2005/8/layout/cycle1"/>
    <dgm:cxn modelId="{5052B785-8CAB-4D61-8442-4F663FDC9279}" type="presParOf" srcId="{2F8C68CB-8B10-4079-9448-4B51868ED334}" destId="{3997260E-A76B-4DC6-BA4E-94EC88949D74}" srcOrd="5" destOrd="0" presId="urn:microsoft.com/office/officeart/2005/8/layout/cycle1"/>
    <dgm:cxn modelId="{2EE33F14-0058-41B1-AB61-03A67D7F7BB5}" type="presParOf" srcId="{2F8C68CB-8B10-4079-9448-4B51868ED334}" destId="{24266403-A39D-4180-A2B2-4B9414307D3B}" srcOrd="6" destOrd="0" presId="urn:microsoft.com/office/officeart/2005/8/layout/cycle1"/>
    <dgm:cxn modelId="{64E8BC33-A9AC-4FF9-9DDD-1D79AD94D6BB}" type="presParOf" srcId="{2F8C68CB-8B10-4079-9448-4B51868ED334}" destId="{70AD51D1-8CA8-4511-8FF0-F804AD95F65A}" srcOrd="7" destOrd="0" presId="urn:microsoft.com/office/officeart/2005/8/layout/cycle1"/>
    <dgm:cxn modelId="{4793ECB3-50E1-41AB-8D5F-5BC844B25CE2}" type="presParOf" srcId="{2F8C68CB-8B10-4079-9448-4B51868ED334}" destId="{C8459B2C-7E75-408E-81FB-2DB8606B4E9D}" srcOrd="8" destOrd="0" presId="urn:microsoft.com/office/officeart/2005/8/layout/cycle1"/>
    <dgm:cxn modelId="{BD927AB7-C626-4477-9DE1-52A1103BC61D}" type="presParOf" srcId="{2F8C68CB-8B10-4079-9448-4B51868ED334}" destId="{2C50BD5C-7F3B-4B02-BAA7-EAFEE08C70F0}" srcOrd="9" destOrd="0" presId="urn:microsoft.com/office/officeart/2005/8/layout/cycle1"/>
    <dgm:cxn modelId="{228B6D79-AAAD-4194-B752-1D304A466859}" type="presParOf" srcId="{2F8C68CB-8B10-4079-9448-4B51868ED334}" destId="{ACCA564A-78C5-43BC-826F-7F1D89B09274}" srcOrd="10" destOrd="0" presId="urn:microsoft.com/office/officeart/2005/8/layout/cycle1"/>
    <dgm:cxn modelId="{A9EDE8E9-3F69-4609-ACBC-96BCBBD6EBBE}" type="presParOf" srcId="{2F8C68CB-8B10-4079-9448-4B51868ED334}" destId="{0F0EA4D6-5436-494E-9F7F-48FE67ABEAE0}" srcOrd="11" destOrd="0" presId="urn:microsoft.com/office/officeart/2005/8/layout/cycle1"/>
    <dgm:cxn modelId="{4BFC7C7E-0238-4BD5-BE48-3B9293DA1EC8}" type="presParOf" srcId="{2F8C68CB-8B10-4079-9448-4B51868ED334}" destId="{51C56C61-1A20-4326-960F-81F67360ACFD}" srcOrd="12" destOrd="0" presId="urn:microsoft.com/office/officeart/2005/8/layout/cycle1"/>
    <dgm:cxn modelId="{7ED8648B-CC0B-4E40-8411-F002C28DD1D5}" type="presParOf" srcId="{2F8C68CB-8B10-4079-9448-4B51868ED334}" destId="{1DC1E83E-7392-4518-A373-771ED4734C8E}" srcOrd="13" destOrd="0" presId="urn:microsoft.com/office/officeart/2005/8/layout/cycle1"/>
    <dgm:cxn modelId="{41C0D00D-AF1A-4FE6-9F39-17FA01067B2C}" type="presParOf" srcId="{2F8C68CB-8B10-4079-9448-4B51868ED334}" destId="{46F75476-D670-4132-B248-998403490E8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FDB33-4B2A-41F5-9584-3160C9BE5F7C}" type="doc">
      <dgm:prSet loTypeId="urn:microsoft.com/office/officeart/2005/8/layout/b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2E3F5E7-B22B-42B9-B455-269CE0D80BB0}">
      <dgm:prSet/>
      <dgm:spPr/>
      <dgm:t>
        <a:bodyPr/>
        <a:lstStyle/>
        <a:p>
          <a:r>
            <a:rPr lang="en-IN" dirty="0"/>
            <a:t>v1:Pilot</a:t>
          </a:r>
          <a:endParaRPr lang="en-US" dirty="0"/>
        </a:p>
      </dgm:t>
    </dgm:pt>
    <dgm:pt modelId="{E8F9DE0E-BA29-4528-9421-7E32B3F28563}" type="parTrans" cxnId="{6D003A82-F3A8-48E1-A2B7-ED844410FA94}">
      <dgm:prSet/>
      <dgm:spPr/>
      <dgm:t>
        <a:bodyPr/>
        <a:lstStyle/>
        <a:p>
          <a:endParaRPr lang="en-US"/>
        </a:p>
      </dgm:t>
    </dgm:pt>
    <dgm:pt modelId="{E3787C26-1553-44E4-B3BF-8684B474EB1A}" type="sibTrans" cxnId="{6D003A82-F3A8-48E1-A2B7-ED844410FA94}">
      <dgm:prSet/>
      <dgm:spPr/>
      <dgm:t>
        <a:bodyPr/>
        <a:lstStyle/>
        <a:p>
          <a:endParaRPr lang="en-US"/>
        </a:p>
      </dgm:t>
    </dgm:pt>
    <dgm:pt modelId="{08CA9519-F40F-4884-819E-3B8FCE3CE6C1}">
      <dgm:prSet/>
      <dgm:spPr/>
      <dgm:t>
        <a:bodyPr/>
        <a:lstStyle/>
        <a:p>
          <a:r>
            <a:rPr lang="en-IN" dirty="0"/>
            <a:t>First version was a basic android application </a:t>
          </a:r>
          <a:endParaRPr lang="en-US" dirty="0"/>
        </a:p>
      </dgm:t>
    </dgm:pt>
    <dgm:pt modelId="{26DE5EA7-A4E6-40E7-9E1A-0401B1B2AEC7}" type="parTrans" cxnId="{7150C43F-0D18-41A2-93AA-B70B43EDFADB}">
      <dgm:prSet/>
      <dgm:spPr/>
      <dgm:t>
        <a:bodyPr/>
        <a:lstStyle/>
        <a:p>
          <a:endParaRPr lang="en-US"/>
        </a:p>
      </dgm:t>
    </dgm:pt>
    <dgm:pt modelId="{5E0BCF80-889A-4944-9521-1CE7C586D43F}" type="sibTrans" cxnId="{7150C43F-0D18-41A2-93AA-B70B43EDFADB}">
      <dgm:prSet/>
      <dgm:spPr/>
      <dgm:t>
        <a:bodyPr/>
        <a:lstStyle/>
        <a:p>
          <a:endParaRPr lang="en-US"/>
        </a:p>
      </dgm:t>
    </dgm:pt>
    <dgm:pt modelId="{EF56633B-C6F3-4C30-BA96-2CC9D0CF39D0}">
      <dgm:prSet/>
      <dgm:spPr/>
      <dgm:t>
        <a:bodyPr/>
        <a:lstStyle/>
        <a:p>
          <a:r>
            <a:rPr lang="en-IN" dirty="0"/>
            <a:t>Added button functionality, Tested on android OS.</a:t>
          </a:r>
          <a:endParaRPr lang="en-US" dirty="0"/>
        </a:p>
      </dgm:t>
    </dgm:pt>
    <dgm:pt modelId="{96E5FB53-E7C7-4E71-B71A-5742E6D56A7B}" type="parTrans" cxnId="{783A049A-F0A2-49C0-B021-6E6E05193A3A}">
      <dgm:prSet/>
      <dgm:spPr/>
      <dgm:t>
        <a:bodyPr/>
        <a:lstStyle/>
        <a:p>
          <a:endParaRPr lang="en-US"/>
        </a:p>
      </dgm:t>
    </dgm:pt>
    <dgm:pt modelId="{FB3D20D0-138F-4A8A-BAAF-7003DBC75F4B}" type="sibTrans" cxnId="{783A049A-F0A2-49C0-B021-6E6E05193A3A}">
      <dgm:prSet/>
      <dgm:spPr/>
      <dgm:t>
        <a:bodyPr/>
        <a:lstStyle/>
        <a:p>
          <a:endParaRPr lang="en-US"/>
        </a:p>
      </dgm:t>
    </dgm:pt>
    <dgm:pt modelId="{A82C0A8D-C01B-4393-8078-AC7F5BD36D07}">
      <dgm:prSet/>
      <dgm:spPr/>
      <dgm:t>
        <a:bodyPr/>
        <a:lstStyle/>
        <a:p>
          <a:r>
            <a:rPr lang="en-IN" dirty="0"/>
            <a:t>v2:Picture-pedia</a:t>
          </a:r>
          <a:endParaRPr lang="en-US" dirty="0"/>
        </a:p>
      </dgm:t>
    </dgm:pt>
    <dgm:pt modelId="{F7E8A8FB-D621-4D0D-8887-FA2167226E61}" type="parTrans" cxnId="{1ED6284D-7B03-4BE5-BECE-C1545C7C6E04}">
      <dgm:prSet/>
      <dgm:spPr/>
      <dgm:t>
        <a:bodyPr/>
        <a:lstStyle/>
        <a:p>
          <a:endParaRPr lang="en-US"/>
        </a:p>
      </dgm:t>
    </dgm:pt>
    <dgm:pt modelId="{BD3A2A46-FD3C-489C-B61F-D0C2E807C50F}" type="sibTrans" cxnId="{1ED6284D-7B03-4BE5-BECE-C1545C7C6E04}">
      <dgm:prSet/>
      <dgm:spPr/>
      <dgm:t>
        <a:bodyPr/>
        <a:lstStyle/>
        <a:p>
          <a:endParaRPr lang="en-US"/>
        </a:p>
      </dgm:t>
    </dgm:pt>
    <dgm:pt modelId="{959C50FB-ADB2-43B9-A2B0-BB49CA64753C}">
      <dgm:prSet/>
      <dgm:spPr/>
      <dgm:t>
        <a:bodyPr/>
        <a:lstStyle/>
        <a:p>
          <a:r>
            <a:rPr lang="en-IN" dirty="0"/>
            <a:t>Configuration of vision API in android application</a:t>
          </a:r>
          <a:endParaRPr lang="en-US" dirty="0"/>
        </a:p>
      </dgm:t>
    </dgm:pt>
    <dgm:pt modelId="{DE3A4078-EEDC-48C3-B95B-DDB8621A0F16}" type="parTrans" cxnId="{3848C4BF-3C4D-45BC-98C9-8CF9569D8C74}">
      <dgm:prSet/>
      <dgm:spPr/>
      <dgm:t>
        <a:bodyPr/>
        <a:lstStyle/>
        <a:p>
          <a:endParaRPr lang="en-US"/>
        </a:p>
      </dgm:t>
    </dgm:pt>
    <dgm:pt modelId="{65185EA1-7BF4-412B-98DB-4CC63644AFB6}" type="sibTrans" cxnId="{3848C4BF-3C4D-45BC-98C9-8CF9569D8C74}">
      <dgm:prSet/>
      <dgm:spPr/>
      <dgm:t>
        <a:bodyPr/>
        <a:lstStyle/>
        <a:p>
          <a:endParaRPr lang="en-US"/>
        </a:p>
      </dgm:t>
    </dgm:pt>
    <dgm:pt modelId="{67B34E68-3748-4911-A5CC-4ABFF9F0E4A3}">
      <dgm:prSet/>
      <dgm:spPr/>
      <dgm:t>
        <a:bodyPr/>
        <a:lstStyle/>
        <a:p>
          <a:r>
            <a:rPr lang="en-IN" dirty="0"/>
            <a:t>Result extraction based on confidence level </a:t>
          </a:r>
          <a:endParaRPr lang="en-US" dirty="0"/>
        </a:p>
      </dgm:t>
    </dgm:pt>
    <dgm:pt modelId="{CD5251DC-FD79-4EEE-9585-0283B7D93F5A}" type="parTrans" cxnId="{8DF5C3B2-2D45-4E5A-A418-0FDC7D7DA34B}">
      <dgm:prSet/>
      <dgm:spPr/>
      <dgm:t>
        <a:bodyPr/>
        <a:lstStyle/>
        <a:p>
          <a:endParaRPr lang="en-US"/>
        </a:p>
      </dgm:t>
    </dgm:pt>
    <dgm:pt modelId="{226AC71B-6A7C-404C-939B-4597AD6EA01E}" type="sibTrans" cxnId="{8DF5C3B2-2D45-4E5A-A418-0FDC7D7DA34B}">
      <dgm:prSet/>
      <dgm:spPr/>
      <dgm:t>
        <a:bodyPr/>
        <a:lstStyle/>
        <a:p>
          <a:endParaRPr lang="en-US"/>
        </a:p>
      </dgm:t>
    </dgm:pt>
    <dgm:pt modelId="{D29807C0-5064-432D-BA15-370FDA76E875}">
      <dgm:prSet/>
      <dgm:spPr/>
      <dgm:t>
        <a:bodyPr/>
        <a:lstStyle/>
        <a:p>
          <a:r>
            <a:rPr lang="en-IN" dirty="0"/>
            <a:t>v3:SnapWik</a:t>
          </a:r>
          <a:endParaRPr lang="en-US" dirty="0"/>
        </a:p>
      </dgm:t>
    </dgm:pt>
    <dgm:pt modelId="{981A6780-7822-40F5-B583-D620C560AA47}" type="parTrans" cxnId="{D01BBDE8-9BB0-433A-B148-6FA4CEFF5532}">
      <dgm:prSet/>
      <dgm:spPr/>
      <dgm:t>
        <a:bodyPr/>
        <a:lstStyle/>
        <a:p>
          <a:endParaRPr lang="en-US"/>
        </a:p>
      </dgm:t>
    </dgm:pt>
    <dgm:pt modelId="{CA6BC7CD-52E0-4F52-AC32-CBC709B9C9C3}" type="sibTrans" cxnId="{D01BBDE8-9BB0-433A-B148-6FA4CEFF5532}">
      <dgm:prSet/>
      <dgm:spPr/>
      <dgm:t>
        <a:bodyPr/>
        <a:lstStyle/>
        <a:p>
          <a:endParaRPr lang="en-US"/>
        </a:p>
      </dgm:t>
    </dgm:pt>
    <dgm:pt modelId="{D59DDA02-7261-4E8C-8780-A5CA94D81D6C}">
      <dgm:prSet/>
      <dgm:spPr/>
      <dgm:t>
        <a:bodyPr/>
        <a:lstStyle/>
        <a:p>
          <a:r>
            <a:rPr lang="en-IN" dirty="0"/>
            <a:t>Added camera functionality</a:t>
          </a:r>
          <a:endParaRPr lang="en-US" dirty="0"/>
        </a:p>
      </dgm:t>
    </dgm:pt>
    <dgm:pt modelId="{AB15CA2F-E219-42BB-A076-8023660126C3}" type="parTrans" cxnId="{0DA01047-3E83-4AAA-B684-E1FAC50F3A72}">
      <dgm:prSet/>
      <dgm:spPr/>
      <dgm:t>
        <a:bodyPr/>
        <a:lstStyle/>
        <a:p>
          <a:endParaRPr lang="en-US"/>
        </a:p>
      </dgm:t>
    </dgm:pt>
    <dgm:pt modelId="{44ABC1C4-85B8-41A8-9D0B-009A949C8A30}" type="sibTrans" cxnId="{0DA01047-3E83-4AAA-B684-E1FAC50F3A72}">
      <dgm:prSet/>
      <dgm:spPr/>
      <dgm:t>
        <a:bodyPr/>
        <a:lstStyle/>
        <a:p>
          <a:endParaRPr lang="en-US"/>
        </a:p>
      </dgm:t>
    </dgm:pt>
    <dgm:pt modelId="{570B2E48-367A-49C3-BB5C-5169A4536A59}">
      <dgm:prSet/>
      <dgm:spPr/>
      <dgm:t>
        <a:bodyPr/>
        <a:lstStyle/>
        <a:p>
          <a:r>
            <a:rPr lang="en-IN" dirty="0"/>
            <a:t>UI enhancements </a:t>
          </a:r>
          <a:endParaRPr lang="en-US" dirty="0"/>
        </a:p>
      </dgm:t>
    </dgm:pt>
    <dgm:pt modelId="{85FC4623-3317-42B6-90DA-9B167D2576B0}" type="parTrans" cxnId="{E0F2E7C5-37E9-41BA-8976-766AC0CF48B1}">
      <dgm:prSet/>
      <dgm:spPr/>
      <dgm:t>
        <a:bodyPr/>
        <a:lstStyle/>
        <a:p>
          <a:endParaRPr lang="en-US"/>
        </a:p>
      </dgm:t>
    </dgm:pt>
    <dgm:pt modelId="{290821DB-D986-4CB9-A216-086EABA3710B}" type="sibTrans" cxnId="{E0F2E7C5-37E9-41BA-8976-766AC0CF48B1}">
      <dgm:prSet/>
      <dgm:spPr/>
      <dgm:t>
        <a:bodyPr/>
        <a:lstStyle/>
        <a:p>
          <a:endParaRPr lang="en-US"/>
        </a:p>
      </dgm:t>
    </dgm:pt>
    <dgm:pt modelId="{B15631BE-096C-43D1-99DC-3EF50E6F19E1}" type="pres">
      <dgm:prSet presAssocID="{BB3FDB33-4B2A-41F5-9584-3160C9BE5F7C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IN"/>
        </a:p>
      </dgm:t>
    </dgm:pt>
    <dgm:pt modelId="{2B56DE76-967F-4F7C-A9D6-57431D42FAC5}" type="pres">
      <dgm:prSet presAssocID="{E2E3F5E7-B22B-42B9-B455-269CE0D80BB0}" presName="compNode" presStyleCnt="0"/>
      <dgm:spPr/>
    </dgm:pt>
    <dgm:pt modelId="{8AFBFC1E-44E2-4E28-B7BA-BFFB623EA21D}" type="pres">
      <dgm:prSet presAssocID="{E2E3F5E7-B22B-42B9-B455-269CE0D80BB0}" presName="dummyConnPt" presStyleCnt="0"/>
      <dgm:spPr/>
    </dgm:pt>
    <dgm:pt modelId="{FA08A40E-D682-4446-B9DF-41977538FE17}" type="pres">
      <dgm:prSet presAssocID="{E2E3F5E7-B22B-42B9-B455-269CE0D80BB0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C1F7B01-06F3-4A9E-BA35-D6A96A0D844D}" type="pres">
      <dgm:prSet presAssocID="{E3787C26-1553-44E4-B3BF-8684B474EB1A}" presName="sibTrans" presStyleLbl="bgSibTrans2D1" presStyleIdx="0" presStyleCnt="8"/>
      <dgm:spPr/>
      <dgm:t>
        <a:bodyPr/>
        <a:lstStyle/>
        <a:p>
          <a:endParaRPr lang="en-IN"/>
        </a:p>
      </dgm:t>
    </dgm:pt>
    <dgm:pt modelId="{FD4CE2D7-903D-44DB-A733-7FA1DC4B4029}" type="pres">
      <dgm:prSet presAssocID="{08CA9519-F40F-4884-819E-3B8FCE3CE6C1}" presName="compNode" presStyleCnt="0"/>
      <dgm:spPr/>
    </dgm:pt>
    <dgm:pt modelId="{E5CA60A5-3D09-4083-8AB0-62D3B19D4534}" type="pres">
      <dgm:prSet presAssocID="{08CA9519-F40F-4884-819E-3B8FCE3CE6C1}" presName="dummyConnPt" presStyleCnt="0"/>
      <dgm:spPr/>
    </dgm:pt>
    <dgm:pt modelId="{A3A08DD8-2424-405B-9D99-070B61284305}" type="pres">
      <dgm:prSet presAssocID="{08CA9519-F40F-4884-819E-3B8FCE3CE6C1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E497404-24BE-41F3-BD1D-A5EE94D5FFAC}" type="pres">
      <dgm:prSet presAssocID="{5E0BCF80-889A-4944-9521-1CE7C586D43F}" presName="sibTrans" presStyleLbl="bgSibTrans2D1" presStyleIdx="1" presStyleCnt="8"/>
      <dgm:spPr/>
      <dgm:t>
        <a:bodyPr/>
        <a:lstStyle/>
        <a:p>
          <a:endParaRPr lang="en-IN"/>
        </a:p>
      </dgm:t>
    </dgm:pt>
    <dgm:pt modelId="{BE8E4CB5-70BD-452E-A24C-BC3339FB8BFF}" type="pres">
      <dgm:prSet presAssocID="{EF56633B-C6F3-4C30-BA96-2CC9D0CF39D0}" presName="compNode" presStyleCnt="0"/>
      <dgm:spPr/>
    </dgm:pt>
    <dgm:pt modelId="{8EBA99EB-317D-4AB7-968E-2088E1756023}" type="pres">
      <dgm:prSet presAssocID="{EF56633B-C6F3-4C30-BA96-2CC9D0CF39D0}" presName="dummyConnPt" presStyleCnt="0"/>
      <dgm:spPr/>
    </dgm:pt>
    <dgm:pt modelId="{0C9810A4-3B64-4936-B595-A4A8BAD8FD8A}" type="pres">
      <dgm:prSet presAssocID="{EF56633B-C6F3-4C30-BA96-2CC9D0CF39D0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DAD1638-15FC-43DC-B338-943497C114E4}" type="pres">
      <dgm:prSet presAssocID="{FB3D20D0-138F-4A8A-BAAF-7003DBC75F4B}" presName="sibTrans" presStyleLbl="bgSibTrans2D1" presStyleIdx="2" presStyleCnt="8"/>
      <dgm:spPr/>
      <dgm:t>
        <a:bodyPr/>
        <a:lstStyle/>
        <a:p>
          <a:endParaRPr lang="en-IN"/>
        </a:p>
      </dgm:t>
    </dgm:pt>
    <dgm:pt modelId="{357EE7D7-3BD6-45F4-87B9-65FE325452B1}" type="pres">
      <dgm:prSet presAssocID="{A82C0A8D-C01B-4393-8078-AC7F5BD36D07}" presName="compNode" presStyleCnt="0"/>
      <dgm:spPr/>
    </dgm:pt>
    <dgm:pt modelId="{4E1D33A8-07A0-4340-9D7C-3D99C42B2E5F}" type="pres">
      <dgm:prSet presAssocID="{A82C0A8D-C01B-4393-8078-AC7F5BD36D07}" presName="dummyConnPt" presStyleCnt="0"/>
      <dgm:spPr/>
    </dgm:pt>
    <dgm:pt modelId="{DF2B7CDC-B3AE-4E77-99D2-11BA50ED87E7}" type="pres">
      <dgm:prSet presAssocID="{A82C0A8D-C01B-4393-8078-AC7F5BD36D0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4958A25-5449-4195-81D0-E8FBFF29C5F4}" type="pres">
      <dgm:prSet presAssocID="{BD3A2A46-FD3C-489C-B61F-D0C2E807C50F}" presName="sibTrans" presStyleLbl="bgSibTrans2D1" presStyleIdx="3" presStyleCnt="8"/>
      <dgm:spPr/>
      <dgm:t>
        <a:bodyPr/>
        <a:lstStyle/>
        <a:p>
          <a:endParaRPr lang="en-IN"/>
        </a:p>
      </dgm:t>
    </dgm:pt>
    <dgm:pt modelId="{173E4E2C-6348-404B-A690-1C473FE6EAFD}" type="pres">
      <dgm:prSet presAssocID="{959C50FB-ADB2-43B9-A2B0-BB49CA64753C}" presName="compNode" presStyleCnt="0"/>
      <dgm:spPr/>
    </dgm:pt>
    <dgm:pt modelId="{E6661589-B4EE-4965-956B-2E65218AC009}" type="pres">
      <dgm:prSet presAssocID="{959C50FB-ADB2-43B9-A2B0-BB49CA64753C}" presName="dummyConnPt" presStyleCnt="0"/>
      <dgm:spPr/>
    </dgm:pt>
    <dgm:pt modelId="{CB3FA816-783F-4D34-9F2C-F639274C5F9B}" type="pres">
      <dgm:prSet presAssocID="{959C50FB-ADB2-43B9-A2B0-BB49CA64753C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4CCD8E3-48F3-4FC6-B076-F09B84AE7EB7}" type="pres">
      <dgm:prSet presAssocID="{65185EA1-7BF4-412B-98DB-4CC63644AFB6}" presName="sibTrans" presStyleLbl="bgSibTrans2D1" presStyleIdx="4" presStyleCnt="8"/>
      <dgm:spPr/>
      <dgm:t>
        <a:bodyPr/>
        <a:lstStyle/>
        <a:p>
          <a:endParaRPr lang="en-IN"/>
        </a:p>
      </dgm:t>
    </dgm:pt>
    <dgm:pt modelId="{A3964276-2AF1-4E4C-BB98-F574D9CF9C98}" type="pres">
      <dgm:prSet presAssocID="{67B34E68-3748-4911-A5CC-4ABFF9F0E4A3}" presName="compNode" presStyleCnt="0"/>
      <dgm:spPr/>
    </dgm:pt>
    <dgm:pt modelId="{C763B950-6D6B-4059-A9BD-E7D2835F694F}" type="pres">
      <dgm:prSet presAssocID="{67B34E68-3748-4911-A5CC-4ABFF9F0E4A3}" presName="dummyConnPt" presStyleCnt="0"/>
      <dgm:spPr/>
    </dgm:pt>
    <dgm:pt modelId="{B37EE388-20CD-4039-9F9B-0E5E87F5153F}" type="pres">
      <dgm:prSet presAssocID="{67B34E68-3748-4911-A5CC-4ABFF9F0E4A3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09C1C83-323D-4863-AB75-5CE5CEABAEE0}" type="pres">
      <dgm:prSet presAssocID="{226AC71B-6A7C-404C-939B-4597AD6EA01E}" presName="sibTrans" presStyleLbl="bgSibTrans2D1" presStyleIdx="5" presStyleCnt="8"/>
      <dgm:spPr/>
      <dgm:t>
        <a:bodyPr/>
        <a:lstStyle/>
        <a:p>
          <a:endParaRPr lang="en-IN"/>
        </a:p>
      </dgm:t>
    </dgm:pt>
    <dgm:pt modelId="{DC84048C-DD4E-40A8-ACA6-B008A4922021}" type="pres">
      <dgm:prSet presAssocID="{D29807C0-5064-432D-BA15-370FDA76E875}" presName="compNode" presStyleCnt="0"/>
      <dgm:spPr/>
    </dgm:pt>
    <dgm:pt modelId="{D805DAFB-EF4C-44FE-A1C5-EEACA49D46D0}" type="pres">
      <dgm:prSet presAssocID="{D29807C0-5064-432D-BA15-370FDA76E875}" presName="dummyConnPt" presStyleCnt="0"/>
      <dgm:spPr/>
    </dgm:pt>
    <dgm:pt modelId="{4642609F-636C-4EDB-BA6D-CC861F66EBE8}" type="pres">
      <dgm:prSet presAssocID="{D29807C0-5064-432D-BA15-370FDA76E875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9F2C28-EE75-48B0-B0A9-C362E9191159}" type="pres">
      <dgm:prSet presAssocID="{CA6BC7CD-52E0-4F52-AC32-CBC709B9C9C3}" presName="sibTrans" presStyleLbl="bgSibTrans2D1" presStyleIdx="6" presStyleCnt="8"/>
      <dgm:spPr/>
      <dgm:t>
        <a:bodyPr/>
        <a:lstStyle/>
        <a:p>
          <a:endParaRPr lang="en-IN"/>
        </a:p>
      </dgm:t>
    </dgm:pt>
    <dgm:pt modelId="{8B7E2C8A-ED9E-4734-804F-E40AB7235C0B}" type="pres">
      <dgm:prSet presAssocID="{D59DDA02-7261-4E8C-8780-A5CA94D81D6C}" presName="compNode" presStyleCnt="0"/>
      <dgm:spPr/>
    </dgm:pt>
    <dgm:pt modelId="{74D94463-ADE4-4617-A1B7-84A12F2B6EEC}" type="pres">
      <dgm:prSet presAssocID="{D59DDA02-7261-4E8C-8780-A5CA94D81D6C}" presName="dummyConnPt" presStyleCnt="0"/>
      <dgm:spPr/>
    </dgm:pt>
    <dgm:pt modelId="{4B4AAB68-5816-428A-9439-9E5144AF0F8B}" type="pres">
      <dgm:prSet presAssocID="{D59DDA02-7261-4E8C-8780-A5CA94D81D6C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54F5872-5D8A-456D-8C33-1C3C610C6CC6}" type="pres">
      <dgm:prSet presAssocID="{44ABC1C4-85B8-41A8-9D0B-009A949C8A30}" presName="sibTrans" presStyleLbl="bgSibTrans2D1" presStyleIdx="7" presStyleCnt="8"/>
      <dgm:spPr/>
      <dgm:t>
        <a:bodyPr/>
        <a:lstStyle/>
        <a:p>
          <a:endParaRPr lang="en-IN"/>
        </a:p>
      </dgm:t>
    </dgm:pt>
    <dgm:pt modelId="{BC8C106D-14F6-42AC-8E38-00488219AC16}" type="pres">
      <dgm:prSet presAssocID="{570B2E48-367A-49C3-BB5C-5169A4536A59}" presName="compNode" presStyleCnt="0"/>
      <dgm:spPr/>
    </dgm:pt>
    <dgm:pt modelId="{BDACC115-856E-4776-A4BA-B8566847692B}" type="pres">
      <dgm:prSet presAssocID="{570B2E48-367A-49C3-BB5C-5169A4536A59}" presName="dummyConnPt" presStyleCnt="0"/>
      <dgm:spPr/>
    </dgm:pt>
    <dgm:pt modelId="{B6817072-097F-499F-860B-631133449262}" type="pres">
      <dgm:prSet presAssocID="{570B2E48-367A-49C3-BB5C-5169A4536A59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D003A82-F3A8-48E1-A2B7-ED844410FA94}" srcId="{BB3FDB33-4B2A-41F5-9584-3160C9BE5F7C}" destId="{E2E3F5E7-B22B-42B9-B455-269CE0D80BB0}" srcOrd="0" destOrd="0" parTransId="{E8F9DE0E-BA29-4528-9421-7E32B3F28563}" sibTransId="{E3787C26-1553-44E4-B3BF-8684B474EB1A}"/>
    <dgm:cxn modelId="{8E116626-09E1-4D1B-AE03-30D28FB9F093}" type="presOf" srcId="{65185EA1-7BF4-412B-98DB-4CC63644AFB6}" destId="{94CCD8E3-48F3-4FC6-B076-F09B84AE7EB7}" srcOrd="0" destOrd="0" presId="urn:microsoft.com/office/officeart/2005/8/layout/bProcess4"/>
    <dgm:cxn modelId="{0DA01047-3E83-4AAA-B684-E1FAC50F3A72}" srcId="{BB3FDB33-4B2A-41F5-9584-3160C9BE5F7C}" destId="{D59DDA02-7261-4E8C-8780-A5CA94D81D6C}" srcOrd="7" destOrd="0" parTransId="{AB15CA2F-E219-42BB-A076-8023660126C3}" sibTransId="{44ABC1C4-85B8-41A8-9D0B-009A949C8A30}"/>
    <dgm:cxn modelId="{783A049A-F0A2-49C0-B021-6E6E05193A3A}" srcId="{BB3FDB33-4B2A-41F5-9584-3160C9BE5F7C}" destId="{EF56633B-C6F3-4C30-BA96-2CC9D0CF39D0}" srcOrd="2" destOrd="0" parTransId="{96E5FB53-E7C7-4E71-B71A-5742E6D56A7B}" sibTransId="{FB3D20D0-138F-4A8A-BAAF-7003DBC75F4B}"/>
    <dgm:cxn modelId="{8DF5C3B2-2D45-4E5A-A418-0FDC7D7DA34B}" srcId="{BB3FDB33-4B2A-41F5-9584-3160C9BE5F7C}" destId="{67B34E68-3748-4911-A5CC-4ABFF9F0E4A3}" srcOrd="5" destOrd="0" parTransId="{CD5251DC-FD79-4EEE-9585-0283B7D93F5A}" sibTransId="{226AC71B-6A7C-404C-939B-4597AD6EA01E}"/>
    <dgm:cxn modelId="{16D7755A-767B-4913-9038-A343B8A40C7C}" type="presOf" srcId="{CA6BC7CD-52E0-4F52-AC32-CBC709B9C9C3}" destId="{DF9F2C28-EE75-48B0-B0A9-C362E9191159}" srcOrd="0" destOrd="0" presId="urn:microsoft.com/office/officeart/2005/8/layout/bProcess4"/>
    <dgm:cxn modelId="{84D721A2-95CC-4BC0-8D7A-F5D2728238E0}" type="presOf" srcId="{D59DDA02-7261-4E8C-8780-A5CA94D81D6C}" destId="{4B4AAB68-5816-428A-9439-9E5144AF0F8B}" srcOrd="0" destOrd="0" presId="urn:microsoft.com/office/officeart/2005/8/layout/bProcess4"/>
    <dgm:cxn modelId="{3848C4BF-3C4D-45BC-98C9-8CF9569D8C74}" srcId="{BB3FDB33-4B2A-41F5-9584-3160C9BE5F7C}" destId="{959C50FB-ADB2-43B9-A2B0-BB49CA64753C}" srcOrd="4" destOrd="0" parTransId="{DE3A4078-EEDC-48C3-B95B-DDB8621A0F16}" sibTransId="{65185EA1-7BF4-412B-98DB-4CC63644AFB6}"/>
    <dgm:cxn modelId="{03C9D93E-E328-474B-B067-AF2225F683B1}" type="presOf" srcId="{E2E3F5E7-B22B-42B9-B455-269CE0D80BB0}" destId="{FA08A40E-D682-4446-B9DF-41977538FE17}" srcOrd="0" destOrd="0" presId="urn:microsoft.com/office/officeart/2005/8/layout/bProcess4"/>
    <dgm:cxn modelId="{6516956F-0BDC-4A9A-BFBB-C4A558D9C1A9}" type="presOf" srcId="{BB3FDB33-4B2A-41F5-9584-3160C9BE5F7C}" destId="{B15631BE-096C-43D1-99DC-3EF50E6F19E1}" srcOrd="0" destOrd="0" presId="urn:microsoft.com/office/officeart/2005/8/layout/bProcess4"/>
    <dgm:cxn modelId="{6F04BF7D-67E4-4390-8AE1-519E0981B6A8}" type="presOf" srcId="{44ABC1C4-85B8-41A8-9D0B-009A949C8A30}" destId="{954F5872-5D8A-456D-8C33-1C3C610C6CC6}" srcOrd="0" destOrd="0" presId="urn:microsoft.com/office/officeart/2005/8/layout/bProcess4"/>
    <dgm:cxn modelId="{7150C43F-0D18-41A2-93AA-B70B43EDFADB}" srcId="{BB3FDB33-4B2A-41F5-9584-3160C9BE5F7C}" destId="{08CA9519-F40F-4884-819E-3B8FCE3CE6C1}" srcOrd="1" destOrd="0" parTransId="{26DE5EA7-A4E6-40E7-9E1A-0401B1B2AEC7}" sibTransId="{5E0BCF80-889A-4944-9521-1CE7C586D43F}"/>
    <dgm:cxn modelId="{A29ADFA9-EFF9-4DE8-BEA8-179C5772D218}" type="presOf" srcId="{BD3A2A46-FD3C-489C-B61F-D0C2E807C50F}" destId="{F4958A25-5449-4195-81D0-E8FBFF29C5F4}" srcOrd="0" destOrd="0" presId="urn:microsoft.com/office/officeart/2005/8/layout/bProcess4"/>
    <dgm:cxn modelId="{A52786C0-0606-4AEA-BE9E-DEAAF3851A08}" type="presOf" srcId="{08CA9519-F40F-4884-819E-3B8FCE3CE6C1}" destId="{A3A08DD8-2424-405B-9D99-070B61284305}" srcOrd="0" destOrd="0" presId="urn:microsoft.com/office/officeart/2005/8/layout/bProcess4"/>
    <dgm:cxn modelId="{15184637-99F5-4DB4-9F50-FF1E97C93E0C}" type="presOf" srcId="{E3787C26-1553-44E4-B3BF-8684B474EB1A}" destId="{8C1F7B01-06F3-4A9E-BA35-D6A96A0D844D}" srcOrd="0" destOrd="0" presId="urn:microsoft.com/office/officeart/2005/8/layout/bProcess4"/>
    <dgm:cxn modelId="{4D3FAB5A-1114-4F1E-A314-3919A4E7F28D}" type="presOf" srcId="{EF56633B-C6F3-4C30-BA96-2CC9D0CF39D0}" destId="{0C9810A4-3B64-4936-B595-A4A8BAD8FD8A}" srcOrd="0" destOrd="0" presId="urn:microsoft.com/office/officeart/2005/8/layout/bProcess4"/>
    <dgm:cxn modelId="{BDE86597-5E99-4AE9-A66F-237068E273DC}" type="presOf" srcId="{FB3D20D0-138F-4A8A-BAAF-7003DBC75F4B}" destId="{BDAD1638-15FC-43DC-B338-943497C114E4}" srcOrd="0" destOrd="0" presId="urn:microsoft.com/office/officeart/2005/8/layout/bProcess4"/>
    <dgm:cxn modelId="{C9A093BC-6D37-4A69-8C0A-5BD003979935}" type="presOf" srcId="{5E0BCF80-889A-4944-9521-1CE7C586D43F}" destId="{2E497404-24BE-41F3-BD1D-A5EE94D5FFAC}" srcOrd="0" destOrd="0" presId="urn:microsoft.com/office/officeart/2005/8/layout/bProcess4"/>
    <dgm:cxn modelId="{91B31F83-7F1F-486E-9120-920B2A780342}" type="presOf" srcId="{D29807C0-5064-432D-BA15-370FDA76E875}" destId="{4642609F-636C-4EDB-BA6D-CC861F66EBE8}" srcOrd="0" destOrd="0" presId="urn:microsoft.com/office/officeart/2005/8/layout/bProcess4"/>
    <dgm:cxn modelId="{19C608D9-3968-4C4C-B722-8D05504A74A2}" type="presOf" srcId="{A82C0A8D-C01B-4393-8078-AC7F5BD36D07}" destId="{DF2B7CDC-B3AE-4E77-99D2-11BA50ED87E7}" srcOrd="0" destOrd="0" presId="urn:microsoft.com/office/officeart/2005/8/layout/bProcess4"/>
    <dgm:cxn modelId="{79B94986-E9F3-4223-B615-CDADB918BBB0}" type="presOf" srcId="{226AC71B-6A7C-404C-939B-4597AD6EA01E}" destId="{A09C1C83-323D-4863-AB75-5CE5CEABAEE0}" srcOrd="0" destOrd="0" presId="urn:microsoft.com/office/officeart/2005/8/layout/bProcess4"/>
    <dgm:cxn modelId="{3AAEE8FB-EC7F-441D-9958-53A9864E93E6}" type="presOf" srcId="{67B34E68-3748-4911-A5CC-4ABFF9F0E4A3}" destId="{B37EE388-20CD-4039-9F9B-0E5E87F5153F}" srcOrd="0" destOrd="0" presId="urn:microsoft.com/office/officeart/2005/8/layout/bProcess4"/>
    <dgm:cxn modelId="{D01BBDE8-9BB0-433A-B148-6FA4CEFF5532}" srcId="{BB3FDB33-4B2A-41F5-9584-3160C9BE5F7C}" destId="{D29807C0-5064-432D-BA15-370FDA76E875}" srcOrd="6" destOrd="0" parTransId="{981A6780-7822-40F5-B583-D620C560AA47}" sibTransId="{CA6BC7CD-52E0-4F52-AC32-CBC709B9C9C3}"/>
    <dgm:cxn modelId="{1ED6284D-7B03-4BE5-BECE-C1545C7C6E04}" srcId="{BB3FDB33-4B2A-41F5-9584-3160C9BE5F7C}" destId="{A82C0A8D-C01B-4393-8078-AC7F5BD36D07}" srcOrd="3" destOrd="0" parTransId="{F7E8A8FB-D621-4D0D-8887-FA2167226E61}" sibTransId="{BD3A2A46-FD3C-489C-B61F-D0C2E807C50F}"/>
    <dgm:cxn modelId="{09F69C2E-73D5-4050-B40B-16AE69A226B7}" type="presOf" srcId="{959C50FB-ADB2-43B9-A2B0-BB49CA64753C}" destId="{CB3FA816-783F-4D34-9F2C-F639274C5F9B}" srcOrd="0" destOrd="0" presId="urn:microsoft.com/office/officeart/2005/8/layout/bProcess4"/>
    <dgm:cxn modelId="{E0F2E7C5-37E9-41BA-8976-766AC0CF48B1}" srcId="{BB3FDB33-4B2A-41F5-9584-3160C9BE5F7C}" destId="{570B2E48-367A-49C3-BB5C-5169A4536A59}" srcOrd="8" destOrd="0" parTransId="{85FC4623-3317-42B6-90DA-9B167D2576B0}" sibTransId="{290821DB-D986-4CB9-A216-086EABA3710B}"/>
    <dgm:cxn modelId="{0A26C6E4-22A2-4578-ACF8-605531073F5D}" type="presOf" srcId="{570B2E48-367A-49C3-BB5C-5169A4536A59}" destId="{B6817072-097F-499F-860B-631133449262}" srcOrd="0" destOrd="0" presId="urn:microsoft.com/office/officeart/2005/8/layout/bProcess4"/>
    <dgm:cxn modelId="{4F7FB184-7D28-4513-97A5-FFB0102BAB33}" type="presParOf" srcId="{B15631BE-096C-43D1-99DC-3EF50E6F19E1}" destId="{2B56DE76-967F-4F7C-A9D6-57431D42FAC5}" srcOrd="0" destOrd="0" presId="urn:microsoft.com/office/officeart/2005/8/layout/bProcess4"/>
    <dgm:cxn modelId="{E9F8E6FD-F1ED-49A8-937C-0F8594941192}" type="presParOf" srcId="{2B56DE76-967F-4F7C-A9D6-57431D42FAC5}" destId="{8AFBFC1E-44E2-4E28-B7BA-BFFB623EA21D}" srcOrd="0" destOrd="0" presId="urn:microsoft.com/office/officeart/2005/8/layout/bProcess4"/>
    <dgm:cxn modelId="{B729C9C7-DC03-4AF3-9DBB-B0AD9E088E4D}" type="presParOf" srcId="{2B56DE76-967F-4F7C-A9D6-57431D42FAC5}" destId="{FA08A40E-D682-4446-B9DF-41977538FE17}" srcOrd="1" destOrd="0" presId="urn:microsoft.com/office/officeart/2005/8/layout/bProcess4"/>
    <dgm:cxn modelId="{3EB1A7F8-6305-42EC-AACA-0C07AD51D0E5}" type="presParOf" srcId="{B15631BE-096C-43D1-99DC-3EF50E6F19E1}" destId="{8C1F7B01-06F3-4A9E-BA35-D6A96A0D844D}" srcOrd="1" destOrd="0" presId="urn:microsoft.com/office/officeart/2005/8/layout/bProcess4"/>
    <dgm:cxn modelId="{881A416D-92A3-488F-A69F-12937A11596E}" type="presParOf" srcId="{B15631BE-096C-43D1-99DC-3EF50E6F19E1}" destId="{FD4CE2D7-903D-44DB-A733-7FA1DC4B4029}" srcOrd="2" destOrd="0" presId="urn:microsoft.com/office/officeart/2005/8/layout/bProcess4"/>
    <dgm:cxn modelId="{1CCD5898-1236-4F9A-84F1-673E7415FA74}" type="presParOf" srcId="{FD4CE2D7-903D-44DB-A733-7FA1DC4B4029}" destId="{E5CA60A5-3D09-4083-8AB0-62D3B19D4534}" srcOrd="0" destOrd="0" presId="urn:microsoft.com/office/officeart/2005/8/layout/bProcess4"/>
    <dgm:cxn modelId="{E0A3FD4F-9977-4442-AAD6-805F5F1B503C}" type="presParOf" srcId="{FD4CE2D7-903D-44DB-A733-7FA1DC4B4029}" destId="{A3A08DD8-2424-405B-9D99-070B61284305}" srcOrd="1" destOrd="0" presId="urn:microsoft.com/office/officeart/2005/8/layout/bProcess4"/>
    <dgm:cxn modelId="{28BFAB3A-E812-4F2A-88BC-E27BF0EA550B}" type="presParOf" srcId="{B15631BE-096C-43D1-99DC-3EF50E6F19E1}" destId="{2E497404-24BE-41F3-BD1D-A5EE94D5FFAC}" srcOrd="3" destOrd="0" presId="urn:microsoft.com/office/officeart/2005/8/layout/bProcess4"/>
    <dgm:cxn modelId="{FE963F33-8DF4-4D5A-86D3-98DE26EC0063}" type="presParOf" srcId="{B15631BE-096C-43D1-99DC-3EF50E6F19E1}" destId="{BE8E4CB5-70BD-452E-A24C-BC3339FB8BFF}" srcOrd="4" destOrd="0" presId="urn:microsoft.com/office/officeart/2005/8/layout/bProcess4"/>
    <dgm:cxn modelId="{370C3FE4-51F8-4DD1-B1F2-4BD871AB0527}" type="presParOf" srcId="{BE8E4CB5-70BD-452E-A24C-BC3339FB8BFF}" destId="{8EBA99EB-317D-4AB7-968E-2088E1756023}" srcOrd="0" destOrd="0" presId="urn:microsoft.com/office/officeart/2005/8/layout/bProcess4"/>
    <dgm:cxn modelId="{6E161E4D-5802-4CBE-9183-C36659096764}" type="presParOf" srcId="{BE8E4CB5-70BD-452E-A24C-BC3339FB8BFF}" destId="{0C9810A4-3B64-4936-B595-A4A8BAD8FD8A}" srcOrd="1" destOrd="0" presId="urn:microsoft.com/office/officeart/2005/8/layout/bProcess4"/>
    <dgm:cxn modelId="{093C8A82-2415-42C0-A319-71A9EF517ECC}" type="presParOf" srcId="{B15631BE-096C-43D1-99DC-3EF50E6F19E1}" destId="{BDAD1638-15FC-43DC-B338-943497C114E4}" srcOrd="5" destOrd="0" presId="urn:microsoft.com/office/officeart/2005/8/layout/bProcess4"/>
    <dgm:cxn modelId="{3B663852-5ECD-402F-9D1C-254CA1E2B1D1}" type="presParOf" srcId="{B15631BE-096C-43D1-99DC-3EF50E6F19E1}" destId="{357EE7D7-3BD6-45F4-87B9-65FE325452B1}" srcOrd="6" destOrd="0" presId="urn:microsoft.com/office/officeart/2005/8/layout/bProcess4"/>
    <dgm:cxn modelId="{7EAD3357-D5F5-4A6B-963D-6A66A337C56E}" type="presParOf" srcId="{357EE7D7-3BD6-45F4-87B9-65FE325452B1}" destId="{4E1D33A8-07A0-4340-9D7C-3D99C42B2E5F}" srcOrd="0" destOrd="0" presId="urn:microsoft.com/office/officeart/2005/8/layout/bProcess4"/>
    <dgm:cxn modelId="{D6E5AB49-7F3F-4CC9-9F1F-482073165468}" type="presParOf" srcId="{357EE7D7-3BD6-45F4-87B9-65FE325452B1}" destId="{DF2B7CDC-B3AE-4E77-99D2-11BA50ED87E7}" srcOrd="1" destOrd="0" presId="urn:microsoft.com/office/officeart/2005/8/layout/bProcess4"/>
    <dgm:cxn modelId="{D885E6A7-564F-46FA-A15D-6683483FDDA5}" type="presParOf" srcId="{B15631BE-096C-43D1-99DC-3EF50E6F19E1}" destId="{F4958A25-5449-4195-81D0-E8FBFF29C5F4}" srcOrd="7" destOrd="0" presId="urn:microsoft.com/office/officeart/2005/8/layout/bProcess4"/>
    <dgm:cxn modelId="{40FFD384-FA7C-4C8E-93A0-2B97C5395859}" type="presParOf" srcId="{B15631BE-096C-43D1-99DC-3EF50E6F19E1}" destId="{173E4E2C-6348-404B-A690-1C473FE6EAFD}" srcOrd="8" destOrd="0" presId="urn:microsoft.com/office/officeart/2005/8/layout/bProcess4"/>
    <dgm:cxn modelId="{12CC8950-FD01-40BA-96F6-1381837BAF25}" type="presParOf" srcId="{173E4E2C-6348-404B-A690-1C473FE6EAFD}" destId="{E6661589-B4EE-4965-956B-2E65218AC009}" srcOrd="0" destOrd="0" presId="urn:microsoft.com/office/officeart/2005/8/layout/bProcess4"/>
    <dgm:cxn modelId="{069ED64E-06D7-4C5F-892B-7CF341A9F9F8}" type="presParOf" srcId="{173E4E2C-6348-404B-A690-1C473FE6EAFD}" destId="{CB3FA816-783F-4D34-9F2C-F639274C5F9B}" srcOrd="1" destOrd="0" presId="urn:microsoft.com/office/officeart/2005/8/layout/bProcess4"/>
    <dgm:cxn modelId="{B75726DF-33A9-4AC9-B8CF-BE76C687E7B9}" type="presParOf" srcId="{B15631BE-096C-43D1-99DC-3EF50E6F19E1}" destId="{94CCD8E3-48F3-4FC6-B076-F09B84AE7EB7}" srcOrd="9" destOrd="0" presId="urn:microsoft.com/office/officeart/2005/8/layout/bProcess4"/>
    <dgm:cxn modelId="{FFDB7BFF-9FC0-4AF4-925A-11859169C8D4}" type="presParOf" srcId="{B15631BE-096C-43D1-99DC-3EF50E6F19E1}" destId="{A3964276-2AF1-4E4C-BB98-F574D9CF9C98}" srcOrd="10" destOrd="0" presId="urn:microsoft.com/office/officeart/2005/8/layout/bProcess4"/>
    <dgm:cxn modelId="{17DA58B2-75C1-4AD7-A45E-17D69D21627F}" type="presParOf" srcId="{A3964276-2AF1-4E4C-BB98-F574D9CF9C98}" destId="{C763B950-6D6B-4059-A9BD-E7D2835F694F}" srcOrd="0" destOrd="0" presId="urn:microsoft.com/office/officeart/2005/8/layout/bProcess4"/>
    <dgm:cxn modelId="{E9BB301D-3F00-448E-B7FE-22DB6174F0D0}" type="presParOf" srcId="{A3964276-2AF1-4E4C-BB98-F574D9CF9C98}" destId="{B37EE388-20CD-4039-9F9B-0E5E87F5153F}" srcOrd="1" destOrd="0" presId="urn:microsoft.com/office/officeart/2005/8/layout/bProcess4"/>
    <dgm:cxn modelId="{E8731181-B7AF-4507-AE9A-992325089F1F}" type="presParOf" srcId="{B15631BE-096C-43D1-99DC-3EF50E6F19E1}" destId="{A09C1C83-323D-4863-AB75-5CE5CEABAEE0}" srcOrd="11" destOrd="0" presId="urn:microsoft.com/office/officeart/2005/8/layout/bProcess4"/>
    <dgm:cxn modelId="{B0891EEE-9632-4862-AF33-5DFA2DF404C2}" type="presParOf" srcId="{B15631BE-096C-43D1-99DC-3EF50E6F19E1}" destId="{DC84048C-DD4E-40A8-ACA6-B008A4922021}" srcOrd="12" destOrd="0" presId="urn:microsoft.com/office/officeart/2005/8/layout/bProcess4"/>
    <dgm:cxn modelId="{EA9D8DD6-F0CB-4D97-8165-06B932C94C09}" type="presParOf" srcId="{DC84048C-DD4E-40A8-ACA6-B008A4922021}" destId="{D805DAFB-EF4C-44FE-A1C5-EEACA49D46D0}" srcOrd="0" destOrd="0" presId="urn:microsoft.com/office/officeart/2005/8/layout/bProcess4"/>
    <dgm:cxn modelId="{357A3245-BCDA-42A7-946D-AB782D9B6FA6}" type="presParOf" srcId="{DC84048C-DD4E-40A8-ACA6-B008A4922021}" destId="{4642609F-636C-4EDB-BA6D-CC861F66EBE8}" srcOrd="1" destOrd="0" presId="urn:microsoft.com/office/officeart/2005/8/layout/bProcess4"/>
    <dgm:cxn modelId="{14A9ACFF-1425-4F87-B314-4B8FAE280948}" type="presParOf" srcId="{B15631BE-096C-43D1-99DC-3EF50E6F19E1}" destId="{DF9F2C28-EE75-48B0-B0A9-C362E9191159}" srcOrd="13" destOrd="0" presId="urn:microsoft.com/office/officeart/2005/8/layout/bProcess4"/>
    <dgm:cxn modelId="{44DE9B09-A4AA-46B9-9FCA-013C7D750ECB}" type="presParOf" srcId="{B15631BE-096C-43D1-99DC-3EF50E6F19E1}" destId="{8B7E2C8A-ED9E-4734-804F-E40AB7235C0B}" srcOrd="14" destOrd="0" presId="urn:microsoft.com/office/officeart/2005/8/layout/bProcess4"/>
    <dgm:cxn modelId="{8C21DF6F-0BE3-4FDA-9297-6A34256A752B}" type="presParOf" srcId="{8B7E2C8A-ED9E-4734-804F-E40AB7235C0B}" destId="{74D94463-ADE4-4617-A1B7-84A12F2B6EEC}" srcOrd="0" destOrd="0" presId="urn:microsoft.com/office/officeart/2005/8/layout/bProcess4"/>
    <dgm:cxn modelId="{5877830B-57EF-4239-A6C4-28A13D9126A7}" type="presParOf" srcId="{8B7E2C8A-ED9E-4734-804F-E40AB7235C0B}" destId="{4B4AAB68-5816-428A-9439-9E5144AF0F8B}" srcOrd="1" destOrd="0" presId="urn:microsoft.com/office/officeart/2005/8/layout/bProcess4"/>
    <dgm:cxn modelId="{80A7881A-E6C0-423E-BDE9-594B734E5C5E}" type="presParOf" srcId="{B15631BE-096C-43D1-99DC-3EF50E6F19E1}" destId="{954F5872-5D8A-456D-8C33-1C3C610C6CC6}" srcOrd="15" destOrd="0" presId="urn:microsoft.com/office/officeart/2005/8/layout/bProcess4"/>
    <dgm:cxn modelId="{65B2FF8E-EE87-402D-ABE6-3A1861ACB84C}" type="presParOf" srcId="{B15631BE-096C-43D1-99DC-3EF50E6F19E1}" destId="{BC8C106D-14F6-42AC-8E38-00488219AC16}" srcOrd="16" destOrd="0" presId="urn:microsoft.com/office/officeart/2005/8/layout/bProcess4"/>
    <dgm:cxn modelId="{7073BEEE-DCFC-401B-A29E-BB6D82047EF6}" type="presParOf" srcId="{BC8C106D-14F6-42AC-8E38-00488219AC16}" destId="{BDACC115-856E-4776-A4BA-B8566847692B}" srcOrd="0" destOrd="0" presId="urn:microsoft.com/office/officeart/2005/8/layout/bProcess4"/>
    <dgm:cxn modelId="{009FBC54-B353-46A6-8105-9FAE376B3D62}" type="presParOf" srcId="{BC8C106D-14F6-42AC-8E38-00488219AC16}" destId="{B6817072-097F-499F-860B-63113344926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8DA596-A32B-4BB8-BEB9-80B6E556E5D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9A8C514-A6D6-4AFE-A40A-84D29560600E}">
      <dgm:prSet/>
      <dgm:spPr/>
      <dgm:t>
        <a:bodyPr/>
        <a:lstStyle/>
        <a:p>
          <a:r>
            <a:rPr lang="en-IN" dirty="0" err="1"/>
            <a:t>SnapWik</a:t>
          </a:r>
          <a:r>
            <a:rPr lang="en-IN" dirty="0"/>
            <a:t> is powered by Google Vision API, which is a Google’s deep learning model for detection of static object. </a:t>
          </a:r>
          <a:endParaRPr lang="en-US" dirty="0"/>
        </a:p>
      </dgm:t>
    </dgm:pt>
    <dgm:pt modelId="{1A1DBD0D-523B-4134-81F9-9712B87BB738}" type="parTrans" cxnId="{81D6F849-873E-4992-AEC8-3DAA4F2A9F87}">
      <dgm:prSet/>
      <dgm:spPr/>
      <dgm:t>
        <a:bodyPr/>
        <a:lstStyle/>
        <a:p>
          <a:endParaRPr lang="en-US"/>
        </a:p>
      </dgm:t>
    </dgm:pt>
    <dgm:pt modelId="{FFE301DA-5E18-489C-A0F3-10AAA9EC5A6C}" type="sibTrans" cxnId="{81D6F849-873E-4992-AEC8-3DAA4F2A9F87}">
      <dgm:prSet/>
      <dgm:spPr/>
      <dgm:t>
        <a:bodyPr/>
        <a:lstStyle/>
        <a:p>
          <a:endParaRPr lang="en-US"/>
        </a:p>
      </dgm:t>
    </dgm:pt>
    <dgm:pt modelId="{40791A30-A175-45D2-9D28-B9D67815B8EE}">
      <dgm:prSet/>
      <dgm:spPr/>
      <dgm:t>
        <a:bodyPr/>
        <a:lstStyle/>
        <a:p>
          <a:r>
            <a:rPr lang="en-IN" dirty="0" err="1"/>
            <a:t>SnapWik</a:t>
          </a:r>
          <a:r>
            <a:rPr lang="en-IN" dirty="0"/>
            <a:t> capabilities include detection of objects, Labels, faces and landmarks.</a:t>
          </a:r>
          <a:endParaRPr lang="en-US" dirty="0"/>
        </a:p>
      </dgm:t>
    </dgm:pt>
    <dgm:pt modelId="{F899FA2D-E906-495F-B72F-3D608B35C305}" type="parTrans" cxnId="{380C27AF-40DB-4EDC-A5D7-87D4516233FA}">
      <dgm:prSet/>
      <dgm:spPr/>
      <dgm:t>
        <a:bodyPr/>
        <a:lstStyle/>
        <a:p>
          <a:endParaRPr lang="en-US"/>
        </a:p>
      </dgm:t>
    </dgm:pt>
    <dgm:pt modelId="{56A46EB6-62B5-48E9-B4B0-99A36851907D}" type="sibTrans" cxnId="{380C27AF-40DB-4EDC-A5D7-87D4516233FA}">
      <dgm:prSet/>
      <dgm:spPr/>
      <dgm:t>
        <a:bodyPr/>
        <a:lstStyle/>
        <a:p>
          <a:endParaRPr lang="en-US"/>
        </a:p>
      </dgm:t>
    </dgm:pt>
    <dgm:pt modelId="{D6AEDFFF-D5FA-4DB8-991B-411AA16AA2EC}">
      <dgm:prSet/>
      <dgm:spPr/>
      <dgm:t>
        <a:bodyPr/>
        <a:lstStyle/>
        <a:p>
          <a:r>
            <a:rPr lang="en-IN" dirty="0"/>
            <a:t>ML Vision uses training data set and based on the result, it assign the confidence level to each objects range from 0(no confidence) to 1(high confidence).</a:t>
          </a:r>
          <a:endParaRPr lang="en-US" dirty="0"/>
        </a:p>
      </dgm:t>
    </dgm:pt>
    <dgm:pt modelId="{D1C566B2-3EE4-4E3C-B0BC-6CBFDBA07A5E}" type="parTrans" cxnId="{775C0548-FBD4-4B08-A0EE-4B6D9470503D}">
      <dgm:prSet/>
      <dgm:spPr/>
      <dgm:t>
        <a:bodyPr/>
        <a:lstStyle/>
        <a:p>
          <a:endParaRPr lang="en-US"/>
        </a:p>
      </dgm:t>
    </dgm:pt>
    <dgm:pt modelId="{26A53D02-489B-42CD-A242-4F627A555D4D}" type="sibTrans" cxnId="{775C0548-FBD4-4B08-A0EE-4B6D9470503D}">
      <dgm:prSet/>
      <dgm:spPr/>
      <dgm:t>
        <a:bodyPr/>
        <a:lstStyle/>
        <a:p>
          <a:endParaRPr lang="en-US"/>
        </a:p>
      </dgm:t>
    </dgm:pt>
    <dgm:pt modelId="{2F76DA4A-26EB-45AA-9075-4230507DA106}">
      <dgm:prSet/>
      <dgm:spPr/>
      <dgm:t>
        <a:bodyPr/>
        <a:lstStyle/>
        <a:p>
          <a:r>
            <a:rPr lang="en-IN" dirty="0"/>
            <a:t>Results are displayed on </a:t>
          </a:r>
          <a:r>
            <a:rPr lang="en-IN" dirty="0" err="1"/>
            <a:t>SnapWik</a:t>
          </a:r>
          <a:r>
            <a:rPr lang="en-IN" dirty="0"/>
            <a:t> in a graphical cloud(Tag Cloud) form where size of each words represent their confidence level</a:t>
          </a:r>
          <a:endParaRPr lang="en-US" dirty="0"/>
        </a:p>
      </dgm:t>
    </dgm:pt>
    <dgm:pt modelId="{D9150A7D-ACFC-4D55-A966-BD07BA5F7506}" type="parTrans" cxnId="{E4036A52-D330-4929-9276-DB484BB2B61C}">
      <dgm:prSet/>
      <dgm:spPr/>
      <dgm:t>
        <a:bodyPr/>
        <a:lstStyle/>
        <a:p>
          <a:endParaRPr lang="en-US"/>
        </a:p>
      </dgm:t>
    </dgm:pt>
    <dgm:pt modelId="{0BE6F9DA-E3D0-4EC8-A7A0-53A2C105F74F}" type="sibTrans" cxnId="{E4036A52-D330-4929-9276-DB484BB2B61C}">
      <dgm:prSet/>
      <dgm:spPr/>
      <dgm:t>
        <a:bodyPr/>
        <a:lstStyle/>
        <a:p>
          <a:endParaRPr lang="en-US"/>
        </a:p>
      </dgm:t>
    </dgm:pt>
    <dgm:pt modelId="{FDC8B0A2-F2E9-483F-B88C-645D32AD66D9}" type="pres">
      <dgm:prSet presAssocID="{188DA596-A32B-4BB8-BEB9-80B6E556E5D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754636C-928E-4305-890B-E194F932C7B2}" type="pres">
      <dgm:prSet presAssocID="{E9A8C514-A6D6-4AFE-A40A-84D29560600E}" presName="compNode" presStyleCnt="0"/>
      <dgm:spPr/>
    </dgm:pt>
    <dgm:pt modelId="{5B21020D-72AF-46A3-90FC-4A159CFAF4AC}" type="pres">
      <dgm:prSet presAssocID="{E9A8C514-A6D6-4AFE-A40A-84D2956060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Website"/>
        </a:ext>
      </dgm:extLst>
    </dgm:pt>
    <dgm:pt modelId="{C97D648B-8766-488E-909D-A4E4D208B7AE}" type="pres">
      <dgm:prSet presAssocID="{E9A8C514-A6D6-4AFE-A40A-84D29560600E}" presName="spaceRect" presStyleCnt="0"/>
      <dgm:spPr/>
    </dgm:pt>
    <dgm:pt modelId="{C84FB6B6-FA1A-4F0F-BC8C-2336063AA1FF}" type="pres">
      <dgm:prSet presAssocID="{E9A8C514-A6D6-4AFE-A40A-84D29560600E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B08B18F3-92ED-472A-86B9-1FB38607C8AD}" type="pres">
      <dgm:prSet presAssocID="{FFE301DA-5E18-489C-A0F3-10AAA9EC5A6C}" presName="sibTrans" presStyleCnt="0"/>
      <dgm:spPr/>
    </dgm:pt>
    <dgm:pt modelId="{426B08C0-637B-4570-AA6B-4B43866569AA}" type="pres">
      <dgm:prSet presAssocID="{40791A30-A175-45D2-9D28-B9D67815B8EE}" presName="compNode" presStyleCnt="0"/>
      <dgm:spPr/>
    </dgm:pt>
    <dgm:pt modelId="{4C508E70-1923-466E-8232-FBD0F82200DE}" type="pres">
      <dgm:prSet presAssocID="{40791A30-A175-45D2-9D28-B9D67815B8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AD48ED60-2D0A-4ADE-90CF-DF0F5DD2FDD4}" type="pres">
      <dgm:prSet presAssocID="{40791A30-A175-45D2-9D28-B9D67815B8EE}" presName="spaceRect" presStyleCnt="0"/>
      <dgm:spPr/>
    </dgm:pt>
    <dgm:pt modelId="{A96F0FAE-471F-41C1-B0C3-56DF31C78ECB}" type="pres">
      <dgm:prSet presAssocID="{40791A30-A175-45D2-9D28-B9D67815B8EE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EF165BA8-C6CE-40DD-8539-F97FF5136887}" type="pres">
      <dgm:prSet presAssocID="{56A46EB6-62B5-48E9-B4B0-99A36851907D}" presName="sibTrans" presStyleCnt="0"/>
      <dgm:spPr/>
    </dgm:pt>
    <dgm:pt modelId="{C7F43E36-1E92-4541-A3AC-C14DC0D8E1ED}" type="pres">
      <dgm:prSet presAssocID="{D6AEDFFF-D5FA-4DB8-991B-411AA16AA2EC}" presName="compNode" presStyleCnt="0"/>
      <dgm:spPr/>
    </dgm:pt>
    <dgm:pt modelId="{44439787-FD41-4443-A5FC-B3CA763F1ABE}" type="pres">
      <dgm:prSet presAssocID="{D6AEDFFF-D5FA-4DB8-991B-411AA16AA2EC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47D7F96-8482-44B0-98AF-87C8A0D62A60}" type="pres">
      <dgm:prSet presAssocID="{D6AEDFFF-D5FA-4DB8-991B-411AA16AA2EC}" presName="spaceRect" presStyleCnt="0"/>
      <dgm:spPr/>
    </dgm:pt>
    <dgm:pt modelId="{D2793578-43B6-4555-BD75-2B5E20D8FECC}" type="pres">
      <dgm:prSet presAssocID="{D6AEDFFF-D5FA-4DB8-991B-411AA16AA2EC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EC92D815-7014-46A6-A191-B50B6BBDC7EA}" type="pres">
      <dgm:prSet presAssocID="{26A53D02-489B-42CD-A242-4F627A555D4D}" presName="sibTrans" presStyleCnt="0"/>
      <dgm:spPr/>
    </dgm:pt>
    <dgm:pt modelId="{5700C29A-3C97-40D2-8953-2A5668A4D55D}" type="pres">
      <dgm:prSet presAssocID="{2F76DA4A-26EB-45AA-9075-4230507DA106}" presName="compNode" presStyleCnt="0"/>
      <dgm:spPr/>
    </dgm:pt>
    <dgm:pt modelId="{916F8634-AB46-41B4-BE00-434796DA876A}" type="pres">
      <dgm:prSet presAssocID="{2F76DA4A-26EB-45AA-9075-4230507DA1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063EDD0D-2A86-42D2-A4B7-12E0B572DAE8}" type="pres">
      <dgm:prSet presAssocID="{2F76DA4A-26EB-45AA-9075-4230507DA106}" presName="spaceRect" presStyleCnt="0"/>
      <dgm:spPr/>
    </dgm:pt>
    <dgm:pt modelId="{B97340BF-8EE2-4F6D-B097-AFF4898C9B68}" type="pres">
      <dgm:prSet presAssocID="{2F76DA4A-26EB-45AA-9075-4230507DA106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1D6F849-873E-4992-AEC8-3DAA4F2A9F87}" srcId="{188DA596-A32B-4BB8-BEB9-80B6E556E5DC}" destId="{E9A8C514-A6D6-4AFE-A40A-84D29560600E}" srcOrd="0" destOrd="0" parTransId="{1A1DBD0D-523B-4134-81F9-9712B87BB738}" sibTransId="{FFE301DA-5E18-489C-A0F3-10AAA9EC5A6C}"/>
    <dgm:cxn modelId="{8F80EFD3-B835-4524-AEA9-70EDBF7392BC}" type="presOf" srcId="{188DA596-A32B-4BB8-BEB9-80B6E556E5DC}" destId="{FDC8B0A2-F2E9-483F-B88C-645D32AD66D9}" srcOrd="0" destOrd="0" presId="urn:microsoft.com/office/officeart/2018/2/layout/IconLabelList"/>
    <dgm:cxn modelId="{68043D30-6708-45DA-B493-9323F61AFDC8}" type="presOf" srcId="{D6AEDFFF-D5FA-4DB8-991B-411AA16AA2EC}" destId="{D2793578-43B6-4555-BD75-2B5E20D8FECC}" srcOrd="0" destOrd="0" presId="urn:microsoft.com/office/officeart/2018/2/layout/IconLabelList"/>
    <dgm:cxn modelId="{01DE5885-1687-417A-9573-20DA7B3EF1D4}" type="presOf" srcId="{40791A30-A175-45D2-9D28-B9D67815B8EE}" destId="{A96F0FAE-471F-41C1-B0C3-56DF31C78ECB}" srcOrd="0" destOrd="0" presId="urn:microsoft.com/office/officeart/2018/2/layout/IconLabelList"/>
    <dgm:cxn modelId="{039103A1-B616-4DB4-A368-530C89A61499}" type="presOf" srcId="{2F76DA4A-26EB-45AA-9075-4230507DA106}" destId="{B97340BF-8EE2-4F6D-B097-AFF4898C9B68}" srcOrd="0" destOrd="0" presId="urn:microsoft.com/office/officeart/2018/2/layout/IconLabelList"/>
    <dgm:cxn modelId="{82C14302-0B90-4778-94E2-529CF1892CA7}" type="presOf" srcId="{E9A8C514-A6D6-4AFE-A40A-84D29560600E}" destId="{C84FB6B6-FA1A-4F0F-BC8C-2336063AA1FF}" srcOrd="0" destOrd="0" presId="urn:microsoft.com/office/officeart/2018/2/layout/IconLabelList"/>
    <dgm:cxn modelId="{E4036A52-D330-4929-9276-DB484BB2B61C}" srcId="{188DA596-A32B-4BB8-BEB9-80B6E556E5DC}" destId="{2F76DA4A-26EB-45AA-9075-4230507DA106}" srcOrd="3" destOrd="0" parTransId="{D9150A7D-ACFC-4D55-A966-BD07BA5F7506}" sibTransId="{0BE6F9DA-E3D0-4EC8-A7A0-53A2C105F74F}"/>
    <dgm:cxn modelId="{775C0548-FBD4-4B08-A0EE-4B6D9470503D}" srcId="{188DA596-A32B-4BB8-BEB9-80B6E556E5DC}" destId="{D6AEDFFF-D5FA-4DB8-991B-411AA16AA2EC}" srcOrd="2" destOrd="0" parTransId="{D1C566B2-3EE4-4E3C-B0BC-6CBFDBA07A5E}" sibTransId="{26A53D02-489B-42CD-A242-4F627A555D4D}"/>
    <dgm:cxn modelId="{380C27AF-40DB-4EDC-A5D7-87D4516233FA}" srcId="{188DA596-A32B-4BB8-BEB9-80B6E556E5DC}" destId="{40791A30-A175-45D2-9D28-B9D67815B8EE}" srcOrd="1" destOrd="0" parTransId="{F899FA2D-E906-495F-B72F-3D608B35C305}" sibTransId="{56A46EB6-62B5-48E9-B4B0-99A36851907D}"/>
    <dgm:cxn modelId="{C822B348-7B02-40F9-ADB1-AB8480419C9D}" type="presParOf" srcId="{FDC8B0A2-F2E9-483F-B88C-645D32AD66D9}" destId="{4754636C-928E-4305-890B-E194F932C7B2}" srcOrd="0" destOrd="0" presId="urn:microsoft.com/office/officeart/2018/2/layout/IconLabelList"/>
    <dgm:cxn modelId="{B4AB74DF-D0D4-4755-9844-8AAA3A54AA0B}" type="presParOf" srcId="{4754636C-928E-4305-890B-E194F932C7B2}" destId="{5B21020D-72AF-46A3-90FC-4A159CFAF4AC}" srcOrd="0" destOrd="0" presId="urn:microsoft.com/office/officeart/2018/2/layout/IconLabelList"/>
    <dgm:cxn modelId="{257CAF38-8B4D-42C5-8EB4-1232F39FEB8A}" type="presParOf" srcId="{4754636C-928E-4305-890B-E194F932C7B2}" destId="{C97D648B-8766-488E-909D-A4E4D208B7AE}" srcOrd="1" destOrd="0" presId="urn:microsoft.com/office/officeart/2018/2/layout/IconLabelList"/>
    <dgm:cxn modelId="{FA15F777-1949-476E-B845-E3E997721B2E}" type="presParOf" srcId="{4754636C-928E-4305-890B-E194F932C7B2}" destId="{C84FB6B6-FA1A-4F0F-BC8C-2336063AA1FF}" srcOrd="2" destOrd="0" presId="urn:microsoft.com/office/officeart/2018/2/layout/IconLabelList"/>
    <dgm:cxn modelId="{A7776B1C-4E0A-4DF7-B109-6256235C450E}" type="presParOf" srcId="{FDC8B0A2-F2E9-483F-B88C-645D32AD66D9}" destId="{B08B18F3-92ED-472A-86B9-1FB38607C8AD}" srcOrd="1" destOrd="0" presId="urn:microsoft.com/office/officeart/2018/2/layout/IconLabelList"/>
    <dgm:cxn modelId="{667EC316-E9EF-4FA4-BD08-636F7236F6E8}" type="presParOf" srcId="{FDC8B0A2-F2E9-483F-B88C-645D32AD66D9}" destId="{426B08C0-637B-4570-AA6B-4B43866569AA}" srcOrd="2" destOrd="0" presId="urn:microsoft.com/office/officeart/2018/2/layout/IconLabelList"/>
    <dgm:cxn modelId="{77B70301-9E29-4DEE-9AAD-536B43B2E17E}" type="presParOf" srcId="{426B08C0-637B-4570-AA6B-4B43866569AA}" destId="{4C508E70-1923-466E-8232-FBD0F82200DE}" srcOrd="0" destOrd="0" presId="urn:microsoft.com/office/officeart/2018/2/layout/IconLabelList"/>
    <dgm:cxn modelId="{22A8FB6A-0050-428C-B17A-3D5BF60BB143}" type="presParOf" srcId="{426B08C0-637B-4570-AA6B-4B43866569AA}" destId="{AD48ED60-2D0A-4ADE-90CF-DF0F5DD2FDD4}" srcOrd="1" destOrd="0" presId="urn:microsoft.com/office/officeart/2018/2/layout/IconLabelList"/>
    <dgm:cxn modelId="{86BB35AC-A20A-479B-BF3B-3A5F04C67509}" type="presParOf" srcId="{426B08C0-637B-4570-AA6B-4B43866569AA}" destId="{A96F0FAE-471F-41C1-B0C3-56DF31C78ECB}" srcOrd="2" destOrd="0" presId="urn:microsoft.com/office/officeart/2018/2/layout/IconLabelList"/>
    <dgm:cxn modelId="{93FA240A-62AB-49FA-9572-DB8CCBE5F4EB}" type="presParOf" srcId="{FDC8B0A2-F2E9-483F-B88C-645D32AD66D9}" destId="{EF165BA8-C6CE-40DD-8539-F97FF5136887}" srcOrd="3" destOrd="0" presId="urn:microsoft.com/office/officeart/2018/2/layout/IconLabelList"/>
    <dgm:cxn modelId="{241F550B-CBFE-4E8B-BF80-843804E91B48}" type="presParOf" srcId="{FDC8B0A2-F2E9-483F-B88C-645D32AD66D9}" destId="{C7F43E36-1E92-4541-A3AC-C14DC0D8E1ED}" srcOrd="4" destOrd="0" presId="urn:microsoft.com/office/officeart/2018/2/layout/IconLabelList"/>
    <dgm:cxn modelId="{B8E1F84E-E602-4DA2-BA9D-C07620510D8A}" type="presParOf" srcId="{C7F43E36-1E92-4541-A3AC-C14DC0D8E1ED}" destId="{44439787-FD41-4443-A5FC-B3CA763F1ABE}" srcOrd="0" destOrd="0" presId="urn:microsoft.com/office/officeart/2018/2/layout/IconLabelList"/>
    <dgm:cxn modelId="{4DFCACE0-7AF7-46A9-9160-7B5E35E3A345}" type="presParOf" srcId="{C7F43E36-1E92-4541-A3AC-C14DC0D8E1ED}" destId="{D47D7F96-8482-44B0-98AF-87C8A0D62A60}" srcOrd="1" destOrd="0" presId="urn:microsoft.com/office/officeart/2018/2/layout/IconLabelList"/>
    <dgm:cxn modelId="{32691A6E-253B-4E4B-A857-DBF26DCCBF22}" type="presParOf" srcId="{C7F43E36-1E92-4541-A3AC-C14DC0D8E1ED}" destId="{D2793578-43B6-4555-BD75-2B5E20D8FECC}" srcOrd="2" destOrd="0" presId="urn:microsoft.com/office/officeart/2018/2/layout/IconLabelList"/>
    <dgm:cxn modelId="{9228153B-2115-44FA-9B9C-847358364459}" type="presParOf" srcId="{FDC8B0A2-F2E9-483F-B88C-645D32AD66D9}" destId="{EC92D815-7014-46A6-A191-B50B6BBDC7EA}" srcOrd="5" destOrd="0" presId="urn:microsoft.com/office/officeart/2018/2/layout/IconLabelList"/>
    <dgm:cxn modelId="{03A76C36-CF3B-4B9A-820C-387E7C08B5DC}" type="presParOf" srcId="{FDC8B0A2-F2E9-483F-B88C-645D32AD66D9}" destId="{5700C29A-3C97-40D2-8953-2A5668A4D55D}" srcOrd="6" destOrd="0" presId="urn:microsoft.com/office/officeart/2018/2/layout/IconLabelList"/>
    <dgm:cxn modelId="{4E9D431F-75EE-4ED7-983C-85878EBABBE9}" type="presParOf" srcId="{5700C29A-3C97-40D2-8953-2A5668A4D55D}" destId="{916F8634-AB46-41B4-BE00-434796DA876A}" srcOrd="0" destOrd="0" presId="urn:microsoft.com/office/officeart/2018/2/layout/IconLabelList"/>
    <dgm:cxn modelId="{04A81997-8A29-42DB-A212-97D200FA6CCE}" type="presParOf" srcId="{5700C29A-3C97-40D2-8953-2A5668A4D55D}" destId="{063EDD0D-2A86-42D2-A4B7-12E0B572DAE8}" srcOrd="1" destOrd="0" presId="urn:microsoft.com/office/officeart/2018/2/layout/IconLabelList"/>
    <dgm:cxn modelId="{0E423729-08F9-46E7-AC2D-1545B5FD06E2}" type="presParOf" srcId="{5700C29A-3C97-40D2-8953-2A5668A4D55D}" destId="{B97340BF-8EE2-4F6D-B097-AFF4898C9B6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EA7BA1-68C0-40A9-ACFA-C78FFDFC58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7F9A293-5FC8-49A4-B888-F09392722B42}">
      <dgm:prSet/>
      <dgm:spPr/>
      <dgm:t>
        <a:bodyPr/>
        <a:lstStyle/>
        <a:p>
          <a:r>
            <a:rPr lang="en-IN"/>
            <a:t>Configuration of OAuth and API key for validation and verification</a:t>
          </a:r>
          <a:endParaRPr lang="en-US"/>
        </a:p>
      </dgm:t>
    </dgm:pt>
    <dgm:pt modelId="{4A8791BF-2B48-411F-A9EA-CA06B67058C3}" type="parTrans" cxnId="{0C0C77C8-70E1-441B-B42D-800AD33F77C9}">
      <dgm:prSet/>
      <dgm:spPr/>
      <dgm:t>
        <a:bodyPr/>
        <a:lstStyle/>
        <a:p>
          <a:endParaRPr lang="en-US"/>
        </a:p>
      </dgm:t>
    </dgm:pt>
    <dgm:pt modelId="{EEDA7DC4-0C6D-48D6-9892-A541E2A24B42}" type="sibTrans" cxnId="{0C0C77C8-70E1-441B-B42D-800AD33F77C9}">
      <dgm:prSet/>
      <dgm:spPr/>
      <dgm:t>
        <a:bodyPr/>
        <a:lstStyle/>
        <a:p>
          <a:endParaRPr lang="en-US"/>
        </a:p>
      </dgm:t>
    </dgm:pt>
    <dgm:pt modelId="{01CBB0DE-5A3A-423E-B67B-4B6E40B801BB}">
      <dgm:prSet/>
      <dgm:spPr/>
      <dgm:t>
        <a:bodyPr/>
        <a:lstStyle/>
        <a:p>
          <a:r>
            <a:rPr lang="en-IN"/>
            <a:t>Keyword extraction based on the confidence level</a:t>
          </a:r>
          <a:endParaRPr lang="en-US"/>
        </a:p>
      </dgm:t>
    </dgm:pt>
    <dgm:pt modelId="{BE792165-A980-41C4-B053-C772F66C9A01}" type="parTrans" cxnId="{F957E399-4E7A-400D-A889-158405B94DC8}">
      <dgm:prSet/>
      <dgm:spPr/>
      <dgm:t>
        <a:bodyPr/>
        <a:lstStyle/>
        <a:p>
          <a:endParaRPr lang="en-US"/>
        </a:p>
      </dgm:t>
    </dgm:pt>
    <dgm:pt modelId="{7EE0B2F9-6992-4C9A-B3A6-76E6203076BA}" type="sibTrans" cxnId="{F957E399-4E7A-400D-A889-158405B94DC8}">
      <dgm:prSet/>
      <dgm:spPr/>
      <dgm:t>
        <a:bodyPr/>
        <a:lstStyle/>
        <a:p>
          <a:endParaRPr lang="en-US"/>
        </a:p>
      </dgm:t>
    </dgm:pt>
    <dgm:pt modelId="{F888BAD4-702D-4E58-9C5C-027EA5A86383}">
      <dgm:prSet/>
      <dgm:spPr/>
      <dgm:t>
        <a:bodyPr/>
        <a:lstStyle/>
        <a:p>
          <a:r>
            <a:rPr lang="en-IN"/>
            <a:t>Native camera integration for real time images</a:t>
          </a:r>
          <a:endParaRPr lang="en-US"/>
        </a:p>
      </dgm:t>
    </dgm:pt>
    <dgm:pt modelId="{3380A082-0E57-456A-9FF6-81F40093AFF4}" type="parTrans" cxnId="{169A0A32-50FF-4530-BF70-D75FFB3B3D7E}">
      <dgm:prSet/>
      <dgm:spPr/>
      <dgm:t>
        <a:bodyPr/>
        <a:lstStyle/>
        <a:p>
          <a:endParaRPr lang="en-US"/>
        </a:p>
      </dgm:t>
    </dgm:pt>
    <dgm:pt modelId="{596B0E73-F277-4948-8051-CD7EE9F415C3}" type="sibTrans" cxnId="{169A0A32-50FF-4530-BF70-D75FFB3B3D7E}">
      <dgm:prSet/>
      <dgm:spPr/>
      <dgm:t>
        <a:bodyPr/>
        <a:lstStyle/>
        <a:p>
          <a:endParaRPr lang="en-US"/>
        </a:p>
      </dgm:t>
    </dgm:pt>
    <dgm:pt modelId="{236309DC-30AB-4261-B4BC-4DDFBF051768}">
      <dgm:prSet/>
      <dgm:spPr/>
      <dgm:t>
        <a:bodyPr/>
        <a:lstStyle/>
        <a:p>
          <a:r>
            <a:rPr lang="en-IN"/>
            <a:t>Graphical text generation by using Tag Cloud</a:t>
          </a:r>
          <a:endParaRPr lang="en-US"/>
        </a:p>
      </dgm:t>
    </dgm:pt>
    <dgm:pt modelId="{C3AC97C0-F86D-4CDD-9988-E511C6609801}" type="parTrans" cxnId="{F43D6CCF-3C8D-45E7-B989-0D518F5EC54B}">
      <dgm:prSet/>
      <dgm:spPr/>
      <dgm:t>
        <a:bodyPr/>
        <a:lstStyle/>
        <a:p>
          <a:endParaRPr lang="en-US"/>
        </a:p>
      </dgm:t>
    </dgm:pt>
    <dgm:pt modelId="{A07CAA29-13C2-4035-9BF7-737E65F85BFD}" type="sibTrans" cxnId="{F43D6CCF-3C8D-45E7-B989-0D518F5EC54B}">
      <dgm:prSet/>
      <dgm:spPr/>
      <dgm:t>
        <a:bodyPr/>
        <a:lstStyle/>
        <a:p>
          <a:endParaRPr lang="en-US"/>
        </a:p>
      </dgm:t>
    </dgm:pt>
    <dgm:pt modelId="{16667623-9061-468F-ABF4-D5C36BF4F170}" type="pres">
      <dgm:prSet presAssocID="{2FEA7BA1-68C0-40A9-ACFA-C78FFDFC584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81FA8F7-7326-48D2-A2F7-E28E891646B8}" type="pres">
      <dgm:prSet presAssocID="{57F9A293-5FC8-49A4-B888-F09392722B42}" presName="compNode" presStyleCnt="0"/>
      <dgm:spPr/>
    </dgm:pt>
    <dgm:pt modelId="{B975214A-7F38-41E5-9E56-8B26172FBE0D}" type="pres">
      <dgm:prSet presAssocID="{57F9A293-5FC8-49A4-B888-F09392722B42}" presName="bgRect" presStyleLbl="bgShp" presStyleIdx="0" presStyleCnt="4"/>
      <dgm:spPr/>
    </dgm:pt>
    <dgm:pt modelId="{87F858D9-5314-423D-A587-D404D04836F8}" type="pres">
      <dgm:prSet presAssocID="{57F9A293-5FC8-49A4-B888-F09392722B42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Key"/>
        </a:ext>
      </dgm:extLst>
    </dgm:pt>
    <dgm:pt modelId="{1BE039F7-600A-4FD2-B6D3-1D23AB517836}" type="pres">
      <dgm:prSet presAssocID="{57F9A293-5FC8-49A4-B888-F09392722B42}" presName="spaceRect" presStyleCnt="0"/>
      <dgm:spPr/>
    </dgm:pt>
    <dgm:pt modelId="{1469858E-76C9-4B7E-8074-9894AEA7F4DE}" type="pres">
      <dgm:prSet presAssocID="{57F9A293-5FC8-49A4-B888-F09392722B42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4E012D7-32A8-47C8-929B-C08D167ABB1E}" type="pres">
      <dgm:prSet presAssocID="{EEDA7DC4-0C6D-48D6-9892-A541E2A24B42}" presName="sibTrans" presStyleCnt="0"/>
      <dgm:spPr/>
    </dgm:pt>
    <dgm:pt modelId="{59DE7975-D744-411E-81AE-732BDD003DE8}" type="pres">
      <dgm:prSet presAssocID="{01CBB0DE-5A3A-423E-B67B-4B6E40B801BB}" presName="compNode" presStyleCnt="0"/>
      <dgm:spPr/>
    </dgm:pt>
    <dgm:pt modelId="{8661F4A8-8400-4913-9FF4-DA6ECACCE71A}" type="pres">
      <dgm:prSet presAssocID="{01CBB0DE-5A3A-423E-B67B-4B6E40B801BB}" presName="bgRect" presStyleLbl="bgShp" presStyleIdx="1" presStyleCnt="4"/>
      <dgm:spPr/>
    </dgm:pt>
    <dgm:pt modelId="{9FD177FB-897D-486F-BCAB-87A8E44FA8BF}" type="pres">
      <dgm:prSet presAssocID="{01CBB0DE-5A3A-423E-B67B-4B6E40B801BB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72AEB1E-8323-4C7A-A7AD-5520B574EFCA}" type="pres">
      <dgm:prSet presAssocID="{01CBB0DE-5A3A-423E-B67B-4B6E40B801BB}" presName="spaceRect" presStyleCnt="0"/>
      <dgm:spPr/>
    </dgm:pt>
    <dgm:pt modelId="{5A9E65D9-5B90-412D-89F0-B85F27625BEC}" type="pres">
      <dgm:prSet presAssocID="{01CBB0DE-5A3A-423E-B67B-4B6E40B801BB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6CFDBA27-660A-49D5-9312-3D1658848398}" type="pres">
      <dgm:prSet presAssocID="{7EE0B2F9-6992-4C9A-B3A6-76E6203076BA}" presName="sibTrans" presStyleCnt="0"/>
      <dgm:spPr/>
    </dgm:pt>
    <dgm:pt modelId="{36E65D13-93EE-4CBA-8CB7-42FC11C8BA9E}" type="pres">
      <dgm:prSet presAssocID="{F888BAD4-702D-4E58-9C5C-027EA5A86383}" presName="compNode" presStyleCnt="0"/>
      <dgm:spPr/>
    </dgm:pt>
    <dgm:pt modelId="{0E19E746-80BE-4CE6-A609-1C3CFA9EA9AC}" type="pres">
      <dgm:prSet presAssocID="{F888BAD4-702D-4E58-9C5C-027EA5A86383}" presName="bgRect" presStyleLbl="bgShp" presStyleIdx="2" presStyleCnt="4"/>
      <dgm:spPr/>
    </dgm:pt>
    <dgm:pt modelId="{9A8782BC-9925-4FE3-B8B4-BE8B940EA8C0}" type="pres">
      <dgm:prSet presAssocID="{F888BAD4-702D-4E58-9C5C-027EA5A86383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86800755-2F85-4F52-A92A-C8F5B22CA619}" type="pres">
      <dgm:prSet presAssocID="{F888BAD4-702D-4E58-9C5C-027EA5A86383}" presName="spaceRect" presStyleCnt="0"/>
      <dgm:spPr/>
    </dgm:pt>
    <dgm:pt modelId="{158D41DE-BB8A-4D9E-9673-1B09760C3BB0}" type="pres">
      <dgm:prSet presAssocID="{F888BAD4-702D-4E58-9C5C-027EA5A86383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367AFFC6-6FF4-4F75-AB60-D91BD21C9120}" type="pres">
      <dgm:prSet presAssocID="{596B0E73-F277-4948-8051-CD7EE9F415C3}" presName="sibTrans" presStyleCnt="0"/>
      <dgm:spPr/>
    </dgm:pt>
    <dgm:pt modelId="{B9CBC84D-FFF4-462F-BAB2-BB5B5DE51BBE}" type="pres">
      <dgm:prSet presAssocID="{236309DC-30AB-4261-B4BC-4DDFBF051768}" presName="compNode" presStyleCnt="0"/>
      <dgm:spPr/>
    </dgm:pt>
    <dgm:pt modelId="{7FC2AA04-6CC3-47D4-A80B-C6F85C685A4B}" type="pres">
      <dgm:prSet presAssocID="{236309DC-30AB-4261-B4BC-4DDFBF051768}" presName="bgRect" presStyleLbl="bgShp" presStyleIdx="3" presStyleCnt="4"/>
      <dgm:spPr/>
    </dgm:pt>
    <dgm:pt modelId="{8627B3BC-D5B7-4B50-8D48-F55009BA9FE0}" type="pres">
      <dgm:prSet presAssocID="{236309DC-30AB-4261-B4BC-4DDFBF051768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559E7331-7821-4061-857D-5ECE7F925301}" type="pres">
      <dgm:prSet presAssocID="{236309DC-30AB-4261-B4BC-4DDFBF051768}" presName="spaceRect" presStyleCnt="0"/>
      <dgm:spPr/>
    </dgm:pt>
    <dgm:pt modelId="{122AA6DB-86CA-4368-BF66-4DEB123D9711}" type="pres">
      <dgm:prSet presAssocID="{236309DC-30AB-4261-B4BC-4DDFBF051768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0C0C77C8-70E1-441B-B42D-800AD33F77C9}" srcId="{2FEA7BA1-68C0-40A9-ACFA-C78FFDFC5840}" destId="{57F9A293-5FC8-49A4-B888-F09392722B42}" srcOrd="0" destOrd="0" parTransId="{4A8791BF-2B48-411F-A9EA-CA06B67058C3}" sibTransId="{EEDA7DC4-0C6D-48D6-9892-A541E2A24B42}"/>
    <dgm:cxn modelId="{9F746948-6D9F-4CA9-B836-12E2F50ADC7C}" type="presOf" srcId="{236309DC-30AB-4261-B4BC-4DDFBF051768}" destId="{122AA6DB-86CA-4368-BF66-4DEB123D9711}" srcOrd="0" destOrd="0" presId="urn:microsoft.com/office/officeart/2018/2/layout/IconVerticalSolidList"/>
    <dgm:cxn modelId="{9003589D-E58E-4886-94C8-EE4188CEEAA0}" type="presOf" srcId="{57F9A293-5FC8-49A4-B888-F09392722B42}" destId="{1469858E-76C9-4B7E-8074-9894AEA7F4DE}" srcOrd="0" destOrd="0" presId="urn:microsoft.com/office/officeart/2018/2/layout/IconVerticalSolidList"/>
    <dgm:cxn modelId="{F43D6CCF-3C8D-45E7-B989-0D518F5EC54B}" srcId="{2FEA7BA1-68C0-40A9-ACFA-C78FFDFC5840}" destId="{236309DC-30AB-4261-B4BC-4DDFBF051768}" srcOrd="3" destOrd="0" parTransId="{C3AC97C0-F86D-4CDD-9988-E511C6609801}" sibTransId="{A07CAA29-13C2-4035-9BF7-737E65F85BFD}"/>
    <dgm:cxn modelId="{49873405-717D-406E-B6C0-2BC5557259E7}" type="presOf" srcId="{F888BAD4-702D-4E58-9C5C-027EA5A86383}" destId="{158D41DE-BB8A-4D9E-9673-1B09760C3BB0}" srcOrd="0" destOrd="0" presId="urn:microsoft.com/office/officeart/2018/2/layout/IconVerticalSolidList"/>
    <dgm:cxn modelId="{F957E399-4E7A-400D-A889-158405B94DC8}" srcId="{2FEA7BA1-68C0-40A9-ACFA-C78FFDFC5840}" destId="{01CBB0DE-5A3A-423E-B67B-4B6E40B801BB}" srcOrd="1" destOrd="0" parTransId="{BE792165-A980-41C4-B053-C772F66C9A01}" sibTransId="{7EE0B2F9-6992-4C9A-B3A6-76E6203076BA}"/>
    <dgm:cxn modelId="{C3FA1A84-F0AB-45BF-A253-98A84A3553AE}" type="presOf" srcId="{2FEA7BA1-68C0-40A9-ACFA-C78FFDFC5840}" destId="{16667623-9061-468F-ABF4-D5C36BF4F170}" srcOrd="0" destOrd="0" presId="urn:microsoft.com/office/officeart/2018/2/layout/IconVerticalSolidList"/>
    <dgm:cxn modelId="{169A0A32-50FF-4530-BF70-D75FFB3B3D7E}" srcId="{2FEA7BA1-68C0-40A9-ACFA-C78FFDFC5840}" destId="{F888BAD4-702D-4E58-9C5C-027EA5A86383}" srcOrd="2" destOrd="0" parTransId="{3380A082-0E57-456A-9FF6-81F40093AFF4}" sibTransId="{596B0E73-F277-4948-8051-CD7EE9F415C3}"/>
    <dgm:cxn modelId="{B668A8D6-CD56-40E8-A3FF-E8DC8B0E4C2E}" type="presOf" srcId="{01CBB0DE-5A3A-423E-B67B-4B6E40B801BB}" destId="{5A9E65D9-5B90-412D-89F0-B85F27625BEC}" srcOrd="0" destOrd="0" presId="urn:microsoft.com/office/officeart/2018/2/layout/IconVerticalSolidList"/>
    <dgm:cxn modelId="{D450DD70-0384-4425-B106-B8A3D81FAA30}" type="presParOf" srcId="{16667623-9061-468F-ABF4-D5C36BF4F170}" destId="{581FA8F7-7326-48D2-A2F7-E28E891646B8}" srcOrd="0" destOrd="0" presId="urn:microsoft.com/office/officeart/2018/2/layout/IconVerticalSolidList"/>
    <dgm:cxn modelId="{01A1DFBC-4CF2-4301-9AEA-C363679C9FC2}" type="presParOf" srcId="{581FA8F7-7326-48D2-A2F7-E28E891646B8}" destId="{B975214A-7F38-41E5-9E56-8B26172FBE0D}" srcOrd="0" destOrd="0" presId="urn:microsoft.com/office/officeart/2018/2/layout/IconVerticalSolidList"/>
    <dgm:cxn modelId="{E3232CAF-8EE7-4853-929E-7EB0DAF31D66}" type="presParOf" srcId="{581FA8F7-7326-48D2-A2F7-E28E891646B8}" destId="{87F858D9-5314-423D-A587-D404D04836F8}" srcOrd="1" destOrd="0" presId="urn:microsoft.com/office/officeart/2018/2/layout/IconVerticalSolidList"/>
    <dgm:cxn modelId="{052410DE-EC07-449C-9242-A1DACF1A9C79}" type="presParOf" srcId="{581FA8F7-7326-48D2-A2F7-E28E891646B8}" destId="{1BE039F7-600A-4FD2-B6D3-1D23AB517836}" srcOrd="2" destOrd="0" presId="urn:microsoft.com/office/officeart/2018/2/layout/IconVerticalSolidList"/>
    <dgm:cxn modelId="{F98BDEFE-13E1-41DC-836D-B2A4F11A19F8}" type="presParOf" srcId="{581FA8F7-7326-48D2-A2F7-E28E891646B8}" destId="{1469858E-76C9-4B7E-8074-9894AEA7F4DE}" srcOrd="3" destOrd="0" presId="urn:microsoft.com/office/officeart/2018/2/layout/IconVerticalSolidList"/>
    <dgm:cxn modelId="{778FDE78-23DB-45E5-A98F-941090DD4CF4}" type="presParOf" srcId="{16667623-9061-468F-ABF4-D5C36BF4F170}" destId="{74E012D7-32A8-47C8-929B-C08D167ABB1E}" srcOrd="1" destOrd="0" presId="urn:microsoft.com/office/officeart/2018/2/layout/IconVerticalSolidList"/>
    <dgm:cxn modelId="{DCC5E409-0644-404A-AEB5-59E48C876289}" type="presParOf" srcId="{16667623-9061-468F-ABF4-D5C36BF4F170}" destId="{59DE7975-D744-411E-81AE-732BDD003DE8}" srcOrd="2" destOrd="0" presId="urn:microsoft.com/office/officeart/2018/2/layout/IconVerticalSolidList"/>
    <dgm:cxn modelId="{D45458C9-2874-4E9C-B80E-61746CFFB633}" type="presParOf" srcId="{59DE7975-D744-411E-81AE-732BDD003DE8}" destId="{8661F4A8-8400-4913-9FF4-DA6ECACCE71A}" srcOrd="0" destOrd="0" presId="urn:microsoft.com/office/officeart/2018/2/layout/IconVerticalSolidList"/>
    <dgm:cxn modelId="{304BA66F-4A88-496A-9B43-48A0A336670B}" type="presParOf" srcId="{59DE7975-D744-411E-81AE-732BDD003DE8}" destId="{9FD177FB-897D-486F-BCAB-87A8E44FA8BF}" srcOrd="1" destOrd="0" presId="urn:microsoft.com/office/officeart/2018/2/layout/IconVerticalSolidList"/>
    <dgm:cxn modelId="{638E2300-39F9-4194-B4EE-897034FCCCF2}" type="presParOf" srcId="{59DE7975-D744-411E-81AE-732BDD003DE8}" destId="{172AEB1E-8323-4C7A-A7AD-5520B574EFCA}" srcOrd="2" destOrd="0" presId="urn:microsoft.com/office/officeart/2018/2/layout/IconVerticalSolidList"/>
    <dgm:cxn modelId="{FA820FD7-6919-4BAF-B553-E5C8D8840D0E}" type="presParOf" srcId="{59DE7975-D744-411E-81AE-732BDD003DE8}" destId="{5A9E65D9-5B90-412D-89F0-B85F27625BEC}" srcOrd="3" destOrd="0" presId="urn:microsoft.com/office/officeart/2018/2/layout/IconVerticalSolidList"/>
    <dgm:cxn modelId="{83791A3F-6AE5-4EC1-A06D-80AAB4D2F6B9}" type="presParOf" srcId="{16667623-9061-468F-ABF4-D5C36BF4F170}" destId="{6CFDBA27-660A-49D5-9312-3D1658848398}" srcOrd="3" destOrd="0" presId="urn:microsoft.com/office/officeart/2018/2/layout/IconVerticalSolidList"/>
    <dgm:cxn modelId="{364A9DC1-D555-4C8C-9470-2A8134BD5CA9}" type="presParOf" srcId="{16667623-9061-468F-ABF4-D5C36BF4F170}" destId="{36E65D13-93EE-4CBA-8CB7-42FC11C8BA9E}" srcOrd="4" destOrd="0" presId="urn:microsoft.com/office/officeart/2018/2/layout/IconVerticalSolidList"/>
    <dgm:cxn modelId="{FA87F073-4DE8-4C03-83BF-251F9E5C27B7}" type="presParOf" srcId="{36E65D13-93EE-4CBA-8CB7-42FC11C8BA9E}" destId="{0E19E746-80BE-4CE6-A609-1C3CFA9EA9AC}" srcOrd="0" destOrd="0" presId="urn:microsoft.com/office/officeart/2018/2/layout/IconVerticalSolidList"/>
    <dgm:cxn modelId="{B9C0F76B-4D96-45CE-88AA-3961B99C8CB9}" type="presParOf" srcId="{36E65D13-93EE-4CBA-8CB7-42FC11C8BA9E}" destId="{9A8782BC-9925-4FE3-B8B4-BE8B940EA8C0}" srcOrd="1" destOrd="0" presId="urn:microsoft.com/office/officeart/2018/2/layout/IconVerticalSolidList"/>
    <dgm:cxn modelId="{63995EDC-1689-47B1-944A-18CD9F333F72}" type="presParOf" srcId="{36E65D13-93EE-4CBA-8CB7-42FC11C8BA9E}" destId="{86800755-2F85-4F52-A92A-C8F5B22CA619}" srcOrd="2" destOrd="0" presId="urn:microsoft.com/office/officeart/2018/2/layout/IconVerticalSolidList"/>
    <dgm:cxn modelId="{05FF4240-DBF0-466D-B2F9-44E00DD71237}" type="presParOf" srcId="{36E65D13-93EE-4CBA-8CB7-42FC11C8BA9E}" destId="{158D41DE-BB8A-4D9E-9673-1B09760C3BB0}" srcOrd="3" destOrd="0" presId="urn:microsoft.com/office/officeart/2018/2/layout/IconVerticalSolidList"/>
    <dgm:cxn modelId="{A25BAC40-0C4F-4D52-BA1A-E2AED025459F}" type="presParOf" srcId="{16667623-9061-468F-ABF4-D5C36BF4F170}" destId="{367AFFC6-6FF4-4F75-AB60-D91BD21C9120}" srcOrd="5" destOrd="0" presId="urn:microsoft.com/office/officeart/2018/2/layout/IconVerticalSolidList"/>
    <dgm:cxn modelId="{2D165E63-186C-4DA0-ABB1-CC22660F51B5}" type="presParOf" srcId="{16667623-9061-468F-ABF4-D5C36BF4F170}" destId="{B9CBC84D-FFF4-462F-BAB2-BB5B5DE51BBE}" srcOrd="6" destOrd="0" presId="urn:microsoft.com/office/officeart/2018/2/layout/IconVerticalSolidList"/>
    <dgm:cxn modelId="{4DBB4046-F162-470D-8580-CE16F8CA0B42}" type="presParOf" srcId="{B9CBC84D-FFF4-462F-BAB2-BB5B5DE51BBE}" destId="{7FC2AA04-6CC3-47D4-A80B-C6F85C685A4B}" srcOrd="0" destOrd="0" presId="urn:microsoft.com/office/officeart/2018/2/layout/IconVerticalSolidList"/>
    <dgm:cxn modelId="{95849CE4-A58D-4C32-9B13-9B30B3F15AF2}" type="presParOf" srcId="{B9CBC84D-FFF4-462F-BAB2-BB5B5DE51BBE}" destId="{8627B3BC-D5B7-4B50-8D48-F55009BA9FE0}" srcOrd="1" destOrd="0" presId="urn:microsoft.com/office/officeart/2018/2/layout/IconVerticalSolidList"/>
    <dgm:cxn modelId="{18295351-3B3A-4AEE-A669-A8CC6DAB2954}" type="presParOf" srcId="{B9CBC84D-FFF4-462F-BAB2-BB5B5DE51BBE}" destId="{559E7331-7821-4061-857D-5ECE7F925301}" srcOrd="2" destOrd="0" presId="urn:microsoft.com/office/officeart/2018/2/layout/IconVerticalSolidList"/>
    <dgm:cxn modelId="{5A24065A-1FE4-457D-B52D-F89A1B78B1F8}" type="presParOf" srcId="{B9CBC84D-FFF4-462F-BAB2-BB5B5DE51BBE}" destId="{122AA6DB-86CA-4368-BF66-4DEB123D97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F02D0-06CA-4F59-9D1F-D89217F313F1}">
      <dsp:nvSpPr>
        <dsp:cNvPr id="0" name=""/>
        <dsp:cNvSpPr/>
      </dsp:nvSpPr>
      <dsp:spPr>
        <a:xfrm>
          <a:off x="3784058" y="40147"/>
          <a:ext cx="1360995" cy="136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>
              <a:latin typeface="Georgia" panose="02040502050405020303" pitchFamily="18" charset="0"/>
            </a:rPr>
            <a:t>Communication</a:t>
          </a:r>
          <a:endParaRPr lang="en-CA" sz="1400" b="0" kern="1200">
            <a:latin typeface="Georgia" panose="02040502050405020303" pitchFamily="18" charset="0"/>
          </a:endParaRPr>
        </a:p>
      </dsp:txBody>
      <dsp:txXfrm>
        <a:off x="3784058" y="40147"/>
        <a:ext cx="1360995" cy="1360995"/>
      </dsp:txXfrm>
    </dsp:sp>
    <dsp:sp modelId="{90D51218-53C2-4F8E-A65E-349FD0E0EDCF}">
      <dsp:nvSpPr>
        <dsp:cNvPr id="0" name=""/>
        <dsp:cNvSpPr/>
      </dsp:nvSpPr>
      <dsp:spPr>
        <a:xfrm>
          <a:off x="576923" y="102"/>
          <a:ext cx="5109793" cy="5109793"/>
        </a:xfrm>
        <a:prstGeom prst="circularArrow">
          <a:avLst>
            <a:gd name="adj1" fmla="val 5194"/>
            <a:gd name="adj2" fmla="val 335452"/>
            <a:gd name="adj3" fmla="val 21295118"/>
            <a:gd name="adj4" fmla="val 19764594"/>
            <a:gd name="adj5" fmla="val 605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05957-E411-4905-AF56-666F1A505D1D}">
      <dsp:nvSpPr>
        <dsp:cNvPr id="0" name=""/>
        <dsp:cNvSpPr/>
      </dsp:nvSpPr>
      <dsp:spPr>
        <a:xfrm>
          <a:off x="4607734" y="2575162"/>
          <a:ext cx="1360995" cy="136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>
              <a:latin typeface="Georgia" panose="02040502050405020303" pitchFamily="18" charset="0"/>
            </a:rPr>
            <a:t>Planning</a:t>
          </a:r>
          <a:endParaRPr lang="en-CA" sz="1400" b="0" kern="1200">
            <a:latin typeface="Georgia" panose="02040502050405020303" pitchFamily="18" charset="0"/>
          </a:endParaRPr>
        </a:p>
      </dsp:txBody>
      <dsp:txXfrm>
        <a:off x="4607734" y="2575162"/>
        <a:ext cx="1360995" cy="1360995"/>
      </dsp:txXfrm>
    </dsp:sp>
    <dsp:sp modelId="{3997260E-A76B-4DC6-BA4E-94EC88949D74}">
      <dsp:nvSpPr>
        <dsp:cNvPr id="0" name=""/>
        <dsp:cNvSpPr/>
      </dsp:nvSpPr>
      <dsp:spPr>
        <a:xfrm>
          <a:off x="576923" y="102"/>
          <a:ext cx="5109793" cy="5109793"/>
        </a:xfrm>
        <a:prstGeom prst="circularArrow">
          <a:avLst>
            <a:gd name="adj1" fmla="val 5194"/>
            <a:gd name="adj2" fmla="val 335452"/>
            <a:gd name="adj3" fmla="val 4016643"/>
            <a:gd name="adj4" fmla="val 2251647"/>
            <a:gd name="adj5" fmla="val 605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D51D1-8CA8-4511-8FF0-F804AD95F65A}">
      <dsp:nvSpPr>
        <dsp:cNvPr id="0" name=""/>
        <dsp:cNvSpPr/>
      </dsp:nvSpPr>
      <dsp:spPr>
        <a:xfrm>
          <a:off x="2451322" y="4141887"/>
          <a:ext cx="1360995" cy="136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>
              <a:latin typeface="Georgia" panose="02040502050405020303" pitchFamily="18" charset="0"/>
            </a:rPr>
            <a:t>Modeling</a:t>
          </a:r>
          <a:endParaRPr lang="en-CA" sz="1400" b="0" kern="1200">
            <a:latin typeface="Georgia" panose="02040502050405020303" pitchFamily="18" charset="0"/>
          </a:endParaRPr>
        </a:p>
      </dsp:txBody>
      <dsp:txXfrm>
        <a:off x="2451322" y="4141887"/>
        <a:ext cx="1360995" cy="1360995"/>
      </dsp:txXfrm>
    </dsp:sp>
    <dsp:sp modelId="{C8459B2C-7E75-408E-81FB-2DB8606B4E9D}">
      <dsp:nvSpPr>
        <dsp:cNvPr id="0" name=""/>
        <dsp:cNvSpPr/>
      </dsp:nvSpPr>
      <dsp:spPr>
        <a:xfrm>
          <a:off x="576923" y="102"/>
          <a:ext cx="5109793" cy="5109793"/>
        </a:xfrm>
        <a:prstGeom prst="circularArrow">
          <a:avLst>
            <a:gd name="adj1" fmla="val 5194"/>
            <a:gd name="adj2" fmla="val 335452"/>
            <a:gd name="adj3" fmla="val 8212901"/>
            <a:gd name="adj4" fmla="val 6447905"/>
            <a:gd name="adj5" fmla="val 605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A564A-78C5-43BC-826F-7F1D89B09274}">
      <dsp:nvSpPr>
        <dsp:cNvPr id="0" name=""/>
        <dsp:cNvSpPr/>
      </dsp:nvSpPr>
      <dsp:spPr>
        <a:xfrm>
          <a:off x="294909" y="2575162"/>
          <a:ext cx="1360995" cy="136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>
              <a:latin typeface="Georgia" panose="02040502050405020303" pitchFamily="18" charset="0"/>
            </a:rPr>
            <a:t>Construction</a:t>
          </a:r>
          <a:endParaRPr lang="en-CA" sz="1400" b="0" kern="1200">
            <a:latin typeface="Georgia" panose="02040502050405020303" pitchFamily="18" charset="0"/>
          </a:endParaRPr>
        </a:p>
      </dsp:txBody>
      <dsp:txXfrm>
        <a:off x="294909" y="2575162"/>
        <a:ext cx="1360995" cy="1360995"/>
      </dsp:txXfrm>
    </dsp:sp>
    <dsp:sp modelId="{0F0EA4D6-5436-494E-9F7F-48FE67ABEAE0}">
      <dsp:nvSpPr>
        <dsp:cNvPr id="0" name=""/>
        <dsp:cNvSpPr/>
      </dsp:nvSpPr>
      <dsp:spPr>
        <a:xfrm>
          <a:off x="576923" y="102"/>
          <a:ext cx="5109793" cy="5109793"/>
        </a:xfrm>
        <a:prstGeom prst="circularArrow">
          <a:avLst>
            <a:gd name="adj1" fmla="val 5194"/>
            <a:gd name="adj2" fmla="val 335452"/>
            <a:gd name="adj3" fmla="val 12299953"/>
            <a:gd name="adj4" fmla="val 10769429"/>
            <a:gd name="adj5" fmla="val 605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1E83E-7392-4518-A373-771ED4734C8E}">
      <dsp:nvSpPr>
        <dsp:cNvPr id="0" name=""/>
        <dsp:cNvSpPr/>
      </dsp:nvSpPr>
      <dsp:spPr>
        <a:xfrm>
          <a:off x="1118585" y="40147"/>
          <a:ext cx="1360995" cy="136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>
              <a:latin typeface="Georgia" panose="02040502050405020303" pitchFamily="18" charset="0"/>
            </a:rPr>
            <a:t>Deployment</a:t>
          </a:r>
        </a:p>
      </dsp:txBody>
      <dsp:txXfrm>
        <a:off x="1118585" y="40147"/>
        <a:ext cx="1360995" cy="1360995"/>
      </dsp:txXfrm>
    </dsp:sp>
    <dsp:sp modelId="{46F75476-D670-4132-B248-998403490E8D}">
      <dsp:nvSpPr>
        <dsp:cNvPr id="0" name=""/>
        <dsp:cNvSpPr/>
      </dsp:nvSpPr>
      <dsp:spPr>
        <a:xfrm>
          <a:off x="576923" y="102"/>
          <a:ext cx="5109793" cy="5109793"/>
        </a:xfrm>
        <a:prstGeom prst="circularArrow">
          <a:avLst>
            <a:gd name="adj1" fmla="val 5194"/>
            <a:gd name="adj2" fmla="val 335452"/>
            <a:gd name="adj3" fmla="val 16867625"/>
            <a:gd name="adj4" fmla="val 15196922"/>
            <a:gd name="adj5" fmla="val 6059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F7B01-06F3-4A9E-BA35-D6A96A0D844D}">
      <dsp:nvSpPr>
        <dsp:cNvPr id="0" name=""/>
        <dsp:cNvSpPr/>
      </dsp:nvSpPr>
      <dsp:spPr>
        <a:xfrm rot="5400000">
          <a:off x="-297047" y="1538583"/>
          <a:ext cx="1319342" cy="1595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8A40E-D682-4446-B9DF-41977538FE17}">
      <dsp:nvSpPr>
        <dsp:cNvPr id="0" name=""/>
        <dsp:cNvSpPr/>
      </dsp:nvSpPr>
      <dsp:spPr>
        <a:xfrm>
          <a:off x="3265" y="691863"/>
          <a:ext cx="1772225" cy="10633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v1:Pilot</a:t>
          </a:r>
          <a:endParaRPr lang="en-US" sz="1500" kern="1200" dirty="0"/>
        </a:p>
      </dsp:txBody>
      <dsp:txXfrm>
        <a:off x="34409" y="723007"/>
        <a:ext cx="1709937" cy="1001047"/>
      </dsp:txXfrm>
    </dsp:sp>
    <dsp:sp modelId="{2E497404-24BE-41F3-BD1D-A5EE94D5FFAC}">
      <dsp:nvSpPr>
        <dsp:cNvPr id="0" name=""/>
        <dsp:cNvSpPr/>
      </dsp:nvSpPr>
      <dsp:spPr>
        <a:xfrm rot="5400000">
          <a:off x="-297047" y="2867752"/>
          <a:ext cx="1319342" cy="15950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08DD8-2424-405B-9D99-070B61284305}">
      <dsp:nvSpPr>
        <dsp:cNvPr id="0" name=""/>
        <dsp:cNvSpPr/>
      </dsp:nvSpPr>
      <dsp:spPr>
        <a:xfrm>
          <a:off x="3265" y="2021032"/>
          <a:ext cx="1772225" cy="1063335"/>
        </a:xfrm>
        <a:prstGeom prst="roundRect">
          <a:avLst>
            <a:gd name="adj" fmla="val 10000"/>
          </a:avLst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First version was a basic android application </a:t>
          </a:r>
          <a:endParaRPr lang="en-US" sz="1500" kern="1200" dirty="0"/>
        </a:p>
      </dsp:txBody>
      <dsp:txXfrm>
        <a:off x="34409" y="2052176"/>
        <a:ext cx="1709937" cy="1001047"/>
      </dsp:txXfrm>
    </dsp:sp>
    <dsp:sp modelId="{BDAD1638-15FC-43DC-B338-943497C114E4}">
      <dsp:nvSpPr>
        <dsp:cNvPr id="0" name=""/>
        <dsp:cNvSpPr/>
      </dsp:nvSpPr>
      <dsp:spPr>
        <a:xfrm>
          <a:off x="367536" y="3532336"/>
          <a:ext cx="2347233" cy="15950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810A4-3B64-4936-B595-A4A8BAD8FD8A}">
      <dsp:nvSpPr>
        <dsp:cNvPr id="0" name=""/>
        <dsp:cNvSpPr/>
      </dsp:nvSpPr>
      <dsp:spPr>
        <a:xfrm>
          <a:off x="3265" y="3350201"/>
          <a:ext cx="1772225" cy="1063335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Added button functionality, Tested on android OS.</a:t>
          </a:r>
          <a:endParaRPr lang="en-US" sz="1500" kern="1200" dirty="0"/>
        </a:p>
      </dsp:txBody>
      <dsp:txXfrm>
        <a:off x="34409" y="3381345"/>
        <a:ext cx="1709937" cy="1001047"/>
      </dsp:txXfrm>
    </dsp:sp>
    <dsp:sp modelId="{F4958A25-5449-4195-81D0-E8FBFF29C5F4}">
      <dsp:nvSpPr>
        <dsp:cNvPr id="0" name=""/>
        <dsp:cNvSpPr/>
      </dsp:nvSpPr>
      <dsp:spPr>
        <a:xfrm rot="16200000">
          <a:off x="2060011" y="2867752"/>
          <a:ext cx="1319342" cy="15950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B7CDC-B3AE-4E77-99D2-11BA50ED87E7}">
      <dsp:nvSpPr>
        <dsp:cNvPr id="0" name=""/>
        <dsp:cNvSpPr/>
      </dsp:nvSpPr>
      <dsp:spPr>
        <a:xfrm>
          <a:off x="2360324" y="3350201"/>
          <a:ext cx="1772225" cy="1063335"/>
        </a:xfrm>
        <a:prstGeom prst="roundRect">
          <a:avLst>
            <a:gd name="adj" fmla="val 10000"/>
          </a:avLst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v2:Picture-pedia</a:t>
          </a:r>
          <a:endParaRPr lang="en-US" sz="1500" kern="1200" dirty="0"/>
        </a:p>
      </dsp:txBody>
      <dsp:txXfrm>
        <a:off x="2391468" y="3381345"/>
        <a:ext cx="1709937" cy="1001047"/>
      </dsp:txXfrm>
    </dsp:sp>
    <dsp:sp modelId="{94CCD8E3-48F3-4FC6-B076-F09B84AE7EB7}">
      <dsp:nvSpPr>
        <dsp:cNvPr id="0" name=""/>
        <dsp:cNvSpPr/>
      </dsp:nvSpPr>
      <dsp:spPr>
        <a:xfrm rot="16200000">
          <a:off x="2060011" y="1538583"/>
          <a:ext cx="1319342" cy="15950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FA816-783F-4D34-9F2C-F639274C5F9B}">
      <dsp:nvSpPr>
        <dsp:cNvPr id="0" name=""/>
        <dsp:cNvSpPr/>
      </dsp:nvSpPr>
      <dsp:spPr>
        <a:xfrm>
          <a:off x="2360324" y="2021032"/>
          <a:ext cx="1772225" cy="106333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Configuration of vision API in android application</a:t>
          </a:r>
          <a:endParaRPr lang="en-US" sz="1500" kern="1200" dirty="0"/>
        </a:p>
      </dsp:txBody>
      <dsp:txXfrm>
        <a:off x="2391468" y="2052176"/>
        <a:ext cx="1709937" cy="1001047"/>
      </dsp:txXfrm>
    </dsp:sp>
    <dsp:sp modelId="{A09C1C83-323D-4863-AB75-5CE5CEABAEE0}">
      <dsp:nvSpPr>
        <dsp:cNvPr id="0" name=""/>
        <dsp:cNvSpPr/>
      </dsp:nvSpPr>
      <dsp:spPr>
        <a:xfrm>
          <a:off x="2724596" y="873999"/>
          <a:ext cx="2347233" cy="15950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EE388-20CD-4039-9F9B-0E5E87F5153F}">
      <dsp:nvSpPr>
        <dsp:cNvPr id="0" name=""/>
        <dsp:cNvSpPr/>
      </dsp:nvSpPr>
      <dsp:spPr>
        <a:xfrm>
          <a:off x="2360324" y="691863"/>
          <a:ext cx="1772225" cy="1063335"/>
        </a:xfrm>
        <a:prstGeom prst="roundRect">
          <a:avLst>
            <a:gd name="adj" fmla="val 10000"/>
          </a:avLst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Result extraction based on confidence level </a:t>
          </a:r>
          <a:endParaRPr lang="en-US" sz="1500" kern="1200" dirty="0"/>
        </a:p>
      </dsp:txBody>
      <dsp:txXfrm>
        <a:off x="2391468" y="723007"/>
        <a:ext cx="1709937" cy="1001047"/>
      </dsp:txXfrm>
    </dsp:sp>
    <dsp:sp modelId="{DF9F2C28-EE75-48B0-B0A9-C362E9191159}">
      <dsp:nvSpPr>
        <dsp:cNvPr id="0" name=""/>
        <dsp:cNvSpPr/>
      </dsp:nvSpPr>
      <dsp:spPr>
        <a:xfrm rot="5400000">
          <a:off x="4417071" y="1538583"/>
          <a:ext cx="1319342" cy="15950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2609F-636C-4EDB-BA6D-CC861F66EBE8}">
      <dsp:nvSpPr>
        <dsp:cNvPr id="0" name=""/>
        <dsp:cNvSpPr/>
      </dsp:nvSpPr>
      <dsp:spPr>
        <a:xfrm>
          <a:off x="4717384" y="691863"/>
          <a:ext cx="1772225" cy="1063335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v3:SnapWik</a:t>
          </a:r>
          <a:endParaRPr lang="en-US" sz="1500" kern="1200" dirty="0"/>
        </a:p>
      </dsp:txBody>
      <dsp:txXfrm>
        <a:off x="4748528" y="723007"/>
        <a:ext cx="1709937" cy="1001047"/>
      </dsp:txXfrm>
    </dsp:sp>
    <dsp:sp modelId="{954F5872-5D8A-456D-8C33-1C3C610C6CC6}">
      <dsp:nvSpPr>
        <dsp:cNvPr id="0" name=""/>
        <dsp:cNvSpPr/>
      </dsp:nvSpPr>
      <dsp:spPr>
        <a:xfrm rot="5400000">
          <a:off x="4417071" y="2867752"/>
          <a:ext cx="1319342" cy="1595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AAB68-5816-428A-9439-9E5144AF0F8B}">
      <dsp:nvSpPr>
        <dsp:cNvPr id="0" name=""/>
        <dsp:cNvSpPr/>
      </dsp:nvSpPr>
      <dsp:spPr>
        <a:xfrm>
          <a:off x="4717384" y="2021032"/>
          <a:ext cx="1772225" cy="1063335"/>
        </a:xfrm>
        <a:prstGeom prst="roundRect">
          <a:avLst>
            <a:gd name="adj" fmla="val 10000"/>
          </a:avLst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Added camera functionality</a:t>
          </a:r>
          <a:endParaRPr lang="en-US" sz="1500" kern="1200" dirty="0"/>
        </a:p>
      </dsp:txBody>
      <dsp:txXfrm>
        <a:off x="4748528" y="2052176"/>
        <a:ext cx="1709937" cy="1001047"/>
      </dsp:txXfrm>
    </dsp:sp>
    <dsp:sp modelId="{B6817072-097F-499F-860B-631133449262}">
      <dsp:nvSpPr>
        <dsp:cNvPr id="0" name=""/>
        <dsp:cNvSpPr/>
      </dsp:nvSpPr>
      <dsp:spPr>
        <a:xfrm>
          <a:off x="4717384" y="3350201"/>
          <a:ext cx="1772225" cy="106333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UI enhancements </a:t>
          </a:r>
          <a:endParaRPr lang="en-US" sz="1500" kern="1200" dirty="0"/>
        </a:p>
      </dsp:txBody>
      <dsp:txXfrm>
        <a:off x="4748528" y="3381345"/>
        <a:ext cx="1709937" cy="10010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1020D-72AF-46A3-90FC-4A159CFAF4AC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FB6B6-FA1A-4F0F-BC8C-2336063AA1FF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err="1"/>
            <a:t>SnapWik</a:t>
          </a:r>
          <a:r>
            <a:rPr lang="en-IN" sz="1200" kern="1200" dirty="0"/>
            <a:t> is powered by Google Vision API, which is a Google’s deep learning model for detection of static object. </a:t>
          </a:r>
          <a:endParaRPr lang="en-US" sz="1200" kern="1200" dirty="0"/>
        </a:p>
      </dsp:txBody>
      <dsp:txXfrm>
        <a:off x="338168" y="1887237"/>
        <a:ext cx="2683800" cy="720000"/>
      </dsp:txXfrm>
    </dsp:sp>
    <dsp:sp modelId="{4C508E70-1923-466E-8232-FBD0F82200DE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F0FAE-471F-41C1-B0C3-56DF31C78ECB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err="1"/>
            <a:t>SnapWik</a:t>
          </a:r>
          <a:r>
            <a:rPr lang="en-IN" sz="1200" kern="1200" dirty="0"/>
            <a:t> capabilities include detection of objects, Labels, faces and landmarks.</a:t>
          </a:r>
          <a:endParaRPr lang="en-US" sz="1200" kern="1200" dirty="0"/>
        </a:p>
      </dsp:txBody>
      <dsp:txXfrm>
        <a:off x="3491634" y="1887237"/>
        <a:ext cx="2683800" cy="720000"/>
      </dsp:txXfrm>
    </dsp:sp>
    <dsp:sp modelId="{44439787-FD41-4443-A5FC-B3CA763F1ABE}">
      <dsp:nvSpPr>
        <dsp:cNvPr id="0" name=""/>
        <dsp:cNvSpPr/>
      </dsp:nvSpPr>
      <dsp:spPr>
        <a:xfrm>
          <a:off x="1076213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93578-43B6-4555-BD75-2B5E20D8FECC}">
      <dsp:nvSpPr>
        <dsp:cNvPr id="0" name=""/>
        <dsp:cNvSpPr/>
      </dsp:nvSpPr>
      <dsp:spPr>
        <a:xfrm>
          <a:off x="338168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ML Vision uses training data set and based on the result, it assign the confidence level to each objects range from 0(no confidence) to 1(high confidence).</a:t>
          </a:r>
          <a:endParaRPr lang="en-US" sz="1200" kern="1200" dirty="0"/>
        </a:p>
      </dsp:txBody>
      <dsp:txXfrm>
        <a:off x="338168" y="4839023"/>
        <a:ext cx="2683800" cy="720000"/>
      </dsp:txXfrm>
    </dsp:sp>
    <dsp:sp modelId="{916F8634-AB46-41B4-BE00-434796DA876A}">
      <dsp:nvSpPr>
        <dsp:cNvPr id="0" name=""/>
        <dsp:cNvSpPr/>
      </dsp:nvSpPr>
      <dsp:spPr>
        <a:xfrm>
          <a:off x="4229679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340BF-8EE2-4F6D-B097-AFF4898C9B68}">
      <dsp:nvSpPr>
        <dsp:cNvPr id="0" name=""/>
        <dsp:cNvSpPr/>
      </dsp:nvSpPr>
      <dsp:spPr>
        <a:xfrm>
          <a:off x="3491634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Results are displayed on </a:t>
          </a:r>
          <a:r>
            <a:rPr lang="en-IN" sz="1200" kern="1200" dirty="0" err="1"/>
            <a:t>SnapWik</a:t>
          </a:r>
          <a:r>
            <a:rPr lang="en-IN" sz="1200" kern="1200" dirty="0"/>
            <a:t> in a graphical cloud(Tag Cloud) form where size of each words represent their confidence level</a:t>
          </a:r>
          <a:endParaRPr lang="en-US" sz="1200" kern="1200" dirty="0"/>
        </a:p>
      </dsp:txBody>
      <dsp:txXfrm>
        <a:off x="3491634" y="4839023"/>
        <a:ext cx="26838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5214A-7F38-41E5-9E56-8B26172FBE0D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858D9-5314-423D-A587-D404D04836F8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9858E-76C9-4B7E-8074-9894AEA7F4DE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/>
            <a:t>Configuration of OAuth and API key for validation and verification</a:t>
          </a:r>
          <a:endParaRPr lang="en-US" sz="2200" kern="1200"/>
        </a:p>
      </dsp:txBody>
      <dsp:txXfrm>
        <a:off x="1429899" y="2442"/>
        <a:ext cx="5083704" cy="1238008"/>
      </dsp:txXfrm>
    </dsp:sp>
    <dsp:sp modelId="{8661F4A8-8400-4913-9FF4-DA6ECACCE71A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177FB-897D-486F-BCAB-87A8E44FA8BF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E65D9-5B90-412D-89F0-B85F27625BEC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/>
            <a:t>Keyword extraction based on the confidence level</a:t>
          </a:r>
          <a:endParaRPr lang="en-US" sz="2200" kern="1200"/>
        </a:p>
      </dsp:txBody>
      <dsp:txXfrm>
        <a:off x="1429899" y="1549953"/>
        <a:ext cx="5083704" cy="1238008"/>
      </dsp:txXfrm>
    </dsp:sp>
    <dsp:sp modelId="{0E19E746-80BE-4CE6-A609-1C3CFA9EA9AC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82BC-9925-4FE3-B8B4-BE8B940EA8C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D41DE-BB8A-4D9E-9673-1B09760C3BB0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/>
            <a:t>Native camera integration for real time images</a:t>
          </a:r>
          <a:endParaRPr lang="en-US" sz="2200" kern="1200"/>
        </a:p>
      </dsp:txBody>
      <dsp:txXfrm>
        <a:off x="1429899" y="3097464"/>
        <a:ext cx="5083704" cy="1238008"/>
      </dsp:txXfrm>
    </dsp:sp>
    <dsp:sp modelId="{7FC2AA04-6CC3-47D4-A80B-C6F85C685A4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7B3BC-D5B7-4B50-8D48-F55009BA9FE0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AA6DB-86CA-4368-BF66-4DEB123D9711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/>
            <a:t>Graphical text generation by using Tag Cloud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5E53EB-8A84-44AC-905C-6BF9C2EF6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98529CC-E316-4D38-A07B-3D0B90DE1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1BCBA5-1EC2-4B8E-8F3A-8F51A750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0A49E2-B096-4159-A622-96048246C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D7A601-59EE-49A7-BDA6-8838B584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58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249AC1-DC57-4781-A8FB-3DFF72F8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65EA04-1A27-4857-BB88-3E802A8BE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B2BD03-F9C7-4744-95DB-85C69BA4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A1548E-6D0B-4DC7-BEE5-F8B4D9C6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BA2392-C513-4AF4-A5F8-4ED4E4B5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79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A2972D6-314C-43E1-B92D-8DF291A018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CA13840-47C6-472C-994D-B6E0D3E69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7B05C8-D041-43D6-9923-22EBB120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BC0C64-52E5-4E88-8C58-402B365A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C30E4C-F409-4914-884D-4100E8AF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84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CBBE68-5A10-43C3-AA4B-FF310DBA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4DF7B5-8688-4AF9-96C7-562EF36B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300141-5FAF-489F-86F9-5EB57B6B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BEF405-9F04-4486-B8C4-554404B9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766565-68C1-4D2E-AE5F-9D372CFD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92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126117-04E7-4607-9077-61F6A203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D4576C-CBF5-4FD7-8A54-724DED186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1014B9-08AB-4848-8BF9-25DA815E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529A99-5F6A-4A10-8A63-516635BC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DBBE07-7452-4314-8989-DA62F419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27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8BE8B0-9652-4345-B821-BAA9AE5F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16AF7A-A33E-4DF9-A590-E5DAC2E48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766AAC8-0FEB-4BB7-A31F-2064AAEB8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EFF3C85-3328-4970-B436-03A77773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9FA2F8F-5788-48F0-B73B-D69F13A4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ADDE0D-3616-439E-83C8-0D9FB431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94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68C7C9-F535-4461-AE58-490FDD0F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8898D8-8DF7-4725-AAB8-87B752278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1ED846C-E5BA-4662-ADA2-3459972F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8F4DE63-5C79-4AB8-8A38-9448A110A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AA6F104-A676-478C-980F-AEB9B8239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5B89D19-07F0-4023-9E4E-71B98C10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92764D7-45CB-464D-BA21-C033E98D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41E6D25-88D9-4F4D-BAA4-142B35D8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44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2B52C6-CCD6-4899-BA23-0151EFF6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59AEBE3-2087-4E40-ABEB-82D1FA05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5BF7872-AD8F-4B73-96CF-18DDCD8B8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CC58C3F-BCCE-4B5B-A7BC-45D81313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64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E5ADAA4-8C99-4EA4-BE2F-CB7609EC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648413F-6DF1-472C-876A-08CC9339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68D812-1663-44BA-A8A4-91853F52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18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6797CC-8F16-4CA8-9495-6F8E54F3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466EDD-4F5D-4C18-9CBE-435148508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80C11C-1126-47DA-AA57-47A8F6F3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5C7ED35-B2CA-4432-B040-01021AF9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2C99DC-E581-41E7-ACE5-7F46EC63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3843D6-548D-49A0-8F28-9FF2EDCE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97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7253A1-18D0-45B7-92F4-6F0F20CA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13A83D-2C87-423B-8862-720115935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9E240A-C1B8-44D1-A1C3-3BB775138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6F9536F-0250-4037-BB43-8E523F86D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3D09E9-BC30-425C-AFDC-D8F79B5B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9D14FB-3229-4DBE-AF53-EF65C3B8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84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AE643C0-CD49-4FD2-B573-2A032ECB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85E7EF1-336D-462D-B10E-18287C0B1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58A29F-AE6B-4770-9ADF-13ABD042F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CCE4-6A68-4367-946E-67D44BDA8B2D}" type="datetimeFigureOut">
              <a:rPr lang="en-IN" smtClean="0"/>
              <a:t>04-12-2019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3328A5-CC39-45E4-A8B5-A0DB6E33CE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A87E09-F2AF-4CD8-A49B-B2B51219C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9949F-2418-4A83-8117-498196E527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54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8386171-E87D-46AB-8718-4CE2A8874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xmlns="" id="{207CB456-8849-413C-8210-B663779A32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513936D-D1EB-4E42-A97F-942BA1F3DF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BB8CF3-0664-4344-B631-9556FA651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2"/>
            <a:ext cx="9144000" cy="1033685"/>
          </a:xfrm>
        </p:spPr>
        <p:txBody>
          <a:bodyPr>
            <a:normAutofit/>
          </a:bodyPr>
          <a:lstStyle/>
          <a:p>
            <a:r>
              <a:rPr lang="en-IN" sz="5400" dirty="0" err="1"/>
              <a:t>SnapWik</a:t>
            </a:r>
            <a:endParaRPr lang="en-IN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FE61AC9-EC3D-4A52-9446-A9FAD890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0127"/>
            <a:ext cx="9144000" cy="1393711"/>
          </a:xfrm>
        </p:spPr>
        <p:txBody>
          <a:bodyPr>
            <a:normAutofit/>
          </a:bodyPr>
          <a:lstStyle/>
          <a:p>
            <a:r>
              <a:rPr lang="en-IN" i="1" dirty="0"/>
              <a:t>An Android based mobile application for Image and Text recognition and producing information about the scanned object.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559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54726-1697-41EC-A602-5CE30E8C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Challenges Faced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9DA6BE5-A84E-4A65-9889-D40E25296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51822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21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74102663-66A1-489B-A7F8-D032BD2B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Analytics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335229D-5A56-4B92-B310-1891D1A36B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57414" y="1675227"/>
            <a:ext cx="88771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0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DDC8B4-0F4C-4FA9-B479-37DFA958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>
                <a:solidFill>
                  <a:schemeClr val="accent1"/>
                </a:solidFill>
              </a:rPr>
              <a:t>Future Scope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4E53E-34AD-4886-B3D9-34F3C242E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IN" sz="2400" dirty="0"/>
              <a:t>To remove the Google Vision engine with our own Machine Learning model to train it from the training data set and apply those training on the testing data.</a:t>
            </a:r>
          </a:p>
        </p:txBody>
      </p:sp>
    </p:spTree>
    <p:extLst>
      <p:ext uri="{BB962C8B-B14F-4D97-AF65-F5344CB8AC3E}">
        <p14:creationId xmlns:p14="http://schemas.microsoft.com/office/powerpoint/2010/main" val="165824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DF5B5B-3162-4EF5-A060-F2815055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xmlns="" id="{9C7A3CDC-EEF5-4D71-AF1A-10014A934E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xmlns="" id="{D2564B0B-DD8B-4E6A-B910-6AF8A1C8E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5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6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7EF5BA-20DA-44B6-A135-1ED9C332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IN" sz="2600" dirty="0" err="1">
                <a:solidFill>
                  <a:srgbClr val="FFFFFF"/>
                </a:solidFill>
              </a:rPr>
              <a:t>SnapWik</a:t>
            </a:r>
            <a:r>
              <a:rPr lang="en-IN" sz="2600" dirty="0">
                <a:solidFill>
                  <a:srgbClr val="FFFFFF"/>
                </a:solidFill>
              </a:rPr>
              <a:t> Architecture</a:t>
            </a:r>
          </a:p>
        </p:txBody>
      </p:sp>
      <p:pic>
        <p:nvPicPr>
          <p:cNvPr id="2050" name="Picture 2" descr="https://lh4.googleusercontent.com/K3a2CfefCnOXtyNcqvdvL0R7aThYna-wAXRPAPs0SXCeMWiIhFMhGmtFpvT8sYlesmsyhvfQX8ghItSKnXhvw-b9TN7uCYJYEwabqx_WGIsWQVBRuGcr2bVRh21S_6AygBFQnGqr">
            <a:extLst>
              <a:ext uri="{FF2B5EF4-FFF2-40B4-BE49-F238E27FC236}">
                <a16:creationId xmlns:a16="http://schemas.microsoft.com/office/drawing/2014/main" xmlns="" id="{E9BCB56C-2971-4CE3-B0D8-83B97303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0952" y="961812"/>
            <a:ext cx="6663495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49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884C7C-DBF7-4919-939A-30FF4D04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it Works!!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3.googleusercontent.com/RGPSV9FB1oVCrhrRq9xgcB6f3gBNzyLNfi9Trx5usErSGWnuZ7uSwu7DnJEt7cCkdX0ceL4xtWWztDlga6DfYvDnR03O53tONA_vK1nNDwdYNpJVQdnly9n8Za9OtK9BOXX4NQn0">
            <a:extLst>
              <a:ext uri="{FF2B5EF4-FFF2-40B4-BE49-F238E27FC236}">
                <a16:creationId xmlns:a16="http://schemas.microsoft.com/office/drawing/2014/main" xmlns="" id="{498C12DC-C205-4D20-A295-F598E04831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6905" y="2509911"/>
            <a:ext cx="924309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7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76BE0-EA31-4C3B-8D6B-6EAE7AE0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Unified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29C60626-8D2B-4668-BCBB-5026D4F6C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7989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09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D3308-6F7D-4E95-8EC6-C135D007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Versioning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27CF937-2987-4655-9E62-0E2ADB817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33240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536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1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67ABEC-A481-430C-B150-BFF9CDA0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Design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xmlns="" id="{89BFFAA0-6623-4EA2-909E-C813B9DCE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2621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831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B32A67F-3598-4A13-8552-DA884FFCCE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94E5EE-D4F3-40FB-B8F3-FA70385D1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 Time!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BCC55ACC-A2F6-403C-A3A4-D59B3734D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598EBA13-C937-430B-9523-439FE2109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Alarm Clock">
            <a:extLst>
              <a:ext uri="{FF2B5EF4-FFF2-40B4-BE49-F238E27FC236}">
                <a16:creationId xmlns:a16="http://schemas.microsoft.com/office/drawing/2014/main" xmlns="" id="{8375422D-F37E-4115-8478-A4AF2BE4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5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3">
            <a:extLst>
              <a:ext uri="{FF2B5EF4-FFF2-40B4-BE49-F238E27FC236}">
                <a16:creationId xmlns:a16="http://schemas.microsoft.com/office/drawing/2014/main" xmlns="" id="{56827C3C-D52F-46CE-A441-3CD6A1A6A0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xmlns="" id="{F52A8B51-0A89-497B-B882-6658E029A3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5A9F875-34FC-4372-98FC-34F7C7016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54" y="965199"/>
            <a:ext cx="2771775" cy="49276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B1CEFBF-6F09-4052-862B-E219DA1575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45479C2-D40C-45C8-9290-56979ADDD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83" y="965199"/>
            <a:ext cx="2772346" cy="49286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B5D417-2A71-445D-B4C7-9E814D633D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F6F3B2-8B0E-4C97-833A-DACF76F625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33" y="965199"/>
            <a:ext cx="2771775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0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xmlns="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EC8D1C9-F4DD-4811-8481-6289EB3B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465867" cy="246296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IN" sz="3600" dirty="0">
                <a:solidFill>
                  <a:srgbClr val="FFFFFF"/>
                </a:solidFill>
              </a:rPr>
              <a:t>Dark Themes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2F25FD1-2EE2-4BBE-9AFD-A1EF3427D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08" y="355022"/>
            <a:ext cx="3351068" cy="5957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9C1F88C-C201-4526-8371-7D5418B4F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79" y="355022"/>
            <a:ext cx="3351068" cy="59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227</Words>
  <Application>Microsoft Office PowerPoint</Application>
  <PresentationFormat>Custom</PresentationFormat>
  <Paragraphs>36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SnapWik</vt:lpstr>
      <vt:lpstr>SnapWik Architecture</vt:lpstr>
      <vt:lpstr>How it Works!!</vt:lpstr>
      <vt:lpstr>Unified Process</vt:lpstr>
      <vt:lpstr>Versioning</vt:lpstr>
      <vt:lpstr>Design</vt:lpstr>
      <vt:lpstr>Demo Time!</vt:lpstr>
      <vt:lpstr>PowerPoint Presentation</vt:lpstr>
      <vt:lpstr>Dark Themes</vt:lpstr>
      <vt:lpstr>Challenges Faced</vt:lpstr>
      <vt:lpstr>User Analytics </vt:lpstr>
      <vt:lpstr>Future Scope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SnapWik</dc:title>
  <dc:creator>Shah Anas Shah</dc:creator>
  <cp:lastModifiedBy>Adarsh</cp:lastModifiedBy>
  <cp:revision>2</cp:revision>
  <dcterms:created xsi:type="dcterms:W3CDTF">2019-11-28T05:24:19Z</dcterms:created>
  <dcterms:modified xsi:type="dcterms:W3CDTF">2019-12-04T16:08:49Z</dcterms:modified>
</cp:coreProperties>
</file>